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trictFirstAndLastChars="0" saveSubsetFonts="1">
  <p:sldMasterIdLst>
    <p:sldMasterId id="2147483649" r:id="rId4"/>
  </p:sldMasterIdLst>
  <p:notesMasterIdLst>
    <p:notesMasterId r:id="rId12"/>
  </p:notesMasterIdLst>
  <p:sldIdLst>
    <p:sldId id="265" r:id="rId5"/>
    <p:sldId id="258" r:id="rId6"/>
    <p:sldId id="259" r:id="rId7"/>
    <p:sldId id="266" r:id="rId8"/>
    <p:sldId id="270" r:id="rId9"/>
    <p:sldId id="268" r:id="rId10"/>
    <p:sldId id="269" r:id="rId11"/>
  </p:sldIdLst>
  <p:sldSz cx="9144000" cy="5143500" type="screen16x9"/>
  <p:notesSz cx="6858000" cy="9144000"/>
  <p:defaultTextStyle>
    <a:defPPr>
      <a:defRPr lang="de-DE"/>
    </a:defPPr>
    <a:lvl1pPr algn="l" rtl="0" eaLnBrk="0" fontAlgn="base" hangingPunct="0">
      <a:spcBef>
        <a:spcPct val="0"/>
      </a:spcBef>
      <a:spcAft>
        <a:spcPct val="0"/>
      </a:spcAft>
      <a:defRPr sz="2400" kern="1200">
        <a:solidFill>
          <a:schemeClr val="tx1"/>
        </a:solidFill>
        <a:latin typeface="Arial" charset="0"/>
        <a:ea typeface="ＭＳ Ｐゴシック" pitchFamily="1" charset="-128"/>
        <a:cs typeface="+mn-cs"/>
      </a:defRPr>
    </a:lvl1pPr>
    <a:lvl2pPr marL="457200" algn="l" rtl="0" eaLnBrk="0" fontAlgn="base" hangingPunct="0">
      <a:spcBef>
        <a:spcPct val="0"/>
      </a:spcBef>
      <a:spcAft>
        <a:spcPct val="0"/>
      </a:spcAft>
      <a:defRPr sz="2400" kern="1200">
        <a:solidFill>
          <a:schemeClr val="tx1"/>
        </a:solidFill>
        <a:latin typeface="Arial" charset="0"/>
        <a:ea typeface="ＭＳ Ｐゴシック" pitchFamily="1" charset="-128"/>
        <a:cs typeface="+mn-cs"/>
      </a:defRPr>
    </a:lvl2pPr>
    <a:lvl3pPr marL="914400" algn="l" rtl="0" eaLnBrk="0" fontAlgn="base" hangingPunct="0">
      <a:spcBef>
        <a:spcPct val="0"/>
      </a:spcBef>
      <a:spcAft>
        <a:spcPct val="0"/>
      </a:spcAft>
      <a:defRPr sz="2400" kern="1200">
        <a:solidFill>
          <a:schemeClr val="tx1"/>
        </a:solidFill>
        <a:latin typeface="Arial" charset="0"/>
        <a:ea typeface="ＭＳ Ｐゴシック" pitchFamily="1" charset="-128"/>
        <a:cs typeface="+mn-cs"/>
      </a:defRPr>
    </a:lvl3pPr>
    <a:lvl4pPr marL="1371600" algn="l" rtl="0" eaLnBrk="0" fontAlgn="base" hangingPunct="0">
      <a:spcBef>
        <a:spcPct val="0"/>
      </a:spcBef>
      <a:spcAft>
        <a:spcPct val="0"/>
      </a:spcAft>
      <a:defRPr sz="2400" kern="1200">
        <a:solidFill>
          <a:schemeClr val="tx1"/>
        </a:solidFill>
        <a:latin typeface="Arial" charset="0"/>
        <a:ea typeface="ＭＳ Ｐゴシック" pitchFamily="1" charset="-128"/>
        <a:cs typeface="+mn-cs"/>
      </a:defRPr>
    </a:lvl4pPr>
    <a:lvl5pPr marL="1828800" algn="l" rtl="0" eaLnBrk="0" fontAlgn="base" hangingPunct="0">
      <a:spcBef>
        <a:spcPct val="0"/>
      </a:spcBef>
      <a:spcAft>
        <a:spcPct val="0"/>
      </a:spcAft>
      <a:defRPr sz="2400" kern="1200">
        <a:solidFill>
          <a:schemeClr val="tx1"/>
        </a:solidFill>
        <a:latin typeface="Arial" charset="0"/>
        <a:ea typeface="ＭＳ Ｐゴシック" pitchFamily="1" charset="-128"/>
        <a:cs typeface="+mn-cs"/>
      </a:defRPr>
    </a:lvl5pPr>
    <a:lvl6pPr marL="2286000" algn="l" defTabSz="914400" rtl="0" eaLnBrk="1" latinLnBrk="0" hangingPunct="1">
      <a:defRPr sz="2400" kern="1200">
        <a:solidFill>
          <a:schemeClr val="tx1"/>
        </a:solidFill>
        <a:latin typeface="Arial" charset="0"/>
        <a:ea typeface="ＭＳ Ｐゴシック" pitchFamily="1" charset="-128"/>
        <a:cs typeface="+mn-cs"/>
      </a:defRPr>
    </a:lvl6pPr>
    <a:lvl7pPr marL="2743200" algn="l" defTabSz="914400" rtl="0" eaLnBrk="1" latinLnBrk="0" hangingPunct="1">
      <a:defRPr sz="2400" kern="1200">
        <a:solidFill>
          <a:schemeClr val="tx1"/>
        </a:solidFill>
        <a:latin typeface="Arial" charset="0"/>
        <a:ea typeface="ＭＳ Ｐゴシック" pitchFamily="1" charset="-128"/>
        <a:cs typeface="+mn-cs"/>
      </a:defRPr>
    </a:lvl7pPr>
    <a:lvl8pPr marL="3200400" algn="l" defTabSz="914400" rtl="0" eaLnBrk="1" latinLnBrk="0" hangingPunct="1">
      <a:defRPr sz="2400" kern="1200">
        <a:solidFill>
          <a:schemeClr val="tx1"/>
        </a:solidFill>
        <a:latin typeface="Arial" charset="0"/>
        <a:ea typeface="ＭＳ Ｐゴシック" pitchFamily="1" charset="-128"/>
        <a:cs typeface="+mn-cs"/>
      </a:defRPr>
    </a:lvl8pPr>
    <a:lvl9pPr marL="3657600" algn="l" defTabSz="914400" rtl="0" eaLnBrk="1" latinLnBrk="0" hangingPunct="1">
      <a:defRPr sz="2400" kern="1200">
        <a:solidFill>
          <a:schemeClr val="tx1"/>
        </a:solidFill>
        <a:latin typeface="Arial" charset="0"/>
        <a:ea typeface="ＭＳ Ｐゴシック" pitchFamily="1" charset="-128"/>
        <a:cs typeface="+mn-cs"/>
      </a:defRPr>
    </a:lvl9pPr>
  </p:defaultTextStyle>
  <p:extLst>
    <p:ext uri="{EFAFB233-063F-42B5-8137-9DF3F51BA10A}">
      <p15:sldGuideLst xmlns:p15="http://schemas.microsoft.com/office/powerpoint/2012/main">
        <p15:guide id="1" orient="horz" pos="1892">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D0921"/>
    <a:srgbClr val="766E67"/>
    <a:srgbClr val="FF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72149" autoAdjust="0"/>
  </p:normalViewPr>
  <p:slideViewPr>
    <p:cSldViewPr snapToGrid="0">
      <p:cViewPr varScale="1">
        <p:scale>
          <a:sx n="67" d="100"/>
          <a:sy n="67" d="100"/>
        </p:scale>
        <p:origin x="1260" y="44"/>
      </p:cViewPr>
      <p:guideLst>
        <p:guide orient="horz" pos="1892"/>
        <p:guide pos="2880"/>
      </p:guideLst>
    </p:cSldViewPr>
  </p:slideViewPr>
  <p:notesTextViewPr>
    <p:cViewPr>
      <p:scale>
        <a:sx n="1" d="1"/>
        <a:sy n="1" d="1"/>
      </p:scale>
      <p:origin x="0" y="0"/>
    </p:cViewPr>
  </p:notesTextViewPr>
  <p:notesViewPr>
    <p:cSldViewPr snapToGrid="0">
      <p:cViewPr>
        <p:scale>
          <a:sx n="1" d="2"/>
          <a:sy n="1" d="2"/>
        </p:scale>
        <p:origin x="0" y="0"/>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presProps" Target="presProps.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theme" Target="theme/theme1.xml"/><Relationship Id="rId10" Type="http://schemas.openxmlformats.org/officeDocument/2006/relationships/slide" Target="slides/slide6.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hdr" sz="quarter"/>
          </p:nvPr>
        </p:nvSpPr>
        <p:spPr bwMode="auto">
          <a:xfrm>
            <a:off x="0" y="0"/>
            <a:ext cx="2971800" cy="457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t" anchorCtr="0" compatLnSpc="1">
            <a:prstTxWarp prst="textNoShape">
              <a:avLst/>
            </a:prstTxWarp>
          </a:bodyPr>
          <a:lstStyle>
            <a:lvl1pPr>
              <a:defRPr sz="1200"/>
            </a:lvl1pPr>
          </a:lstStyle>
          <a:p>
            <a:endParaRPr lang="de-DE" altLang="de-DE"/>
          </a:p>
        </p:txBody>
      </p:sp>
      <p:sp>
        <p:nvSpPr>
          <p:cNvPr id="4099" name="Rectangle 3"/>
          <p:cNvSpPr>
            <a:spLocks noGrp="1" noChangeArrowheads="1"/>
          </p:cNvSpPr>
          <p:nvPr>
            <p:ph type="dt" idx="1"/>
          </p:nvPr>
        </p:nvSpPr>
        <p:spPr bwMode="auto">
          <a:xfrm>
            <a:off x="3886200" y="0"/>
            <a:ext cx="2971800" cy="457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t" anchorCtr="0" compatLnSpc="1">
            <a:prstTxWarp prst="textNoShape">
              <a:avLst/>
            </a:prstTxWarp>
          </a:bodyPr>
          <a:lstStyle>
            <a:lvl1pPr algn="r">
              <a:defRPr sz="1200"/>
            </a:lvl1pPr>
          </a:lstStyle>
          <a:p>
            <a:endParaRPr lang="de-DE" altLang="de-DE"/>
          </a:p>
        </p:txBody>
      </p:sp>
      <p:sp>
        <p:nvSpPr>
          <p:cNvPr id="4100" name="Rectangle 4"/>
          <p:cNvSpPr>
            <a:spLocks noGrp="1" noRot="1" noChangeAspect="1" noChangeArrowheads="1" noTextEdit="1"/>
          </p:cNvSpPr>
          <p:nvPr>
            <p:ph type="sldImg" idx="2"/>
          </p:nvPr>
        </p:nvSpPr>
        <p:spPr bwMode="auto">
          <a:xfrm>
            <a:off x="381000" y="685800"/>
            <a:ext cx="6096000" cy="3429000"/>
          </a:xfrm>
          <a:prstGeom prst="rect">
            <a:avLst/>
          </a:prstGeom>
          <a:no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4101" name="Rectangle 5"/>
          <p:cNvSpPr>
            <a:spLocks noGrp="1" noChangeArrowheads="1"/>
          </p:cNvSpPr>
          <p:nvPr>
            <p:ph type="body" sz="quarter" idx="3"/>
          </p:nvPr>
        </p:nvSpPr>
        <p:spPr bwMode="auto">
          <a:xfrm>
            <a:off x="914400" y="4343400"/>
            <a:ext cx="5029200" cy="4114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de-DE" altLang="de-DE"/>
              <a:t>Mastertextformat bearbeiten</a:t>
            </a:r>
          </a:p>
          <a:p>
            <a:pPr lvl="1"/>
            <a:r>
              <a:rPr lang="de-DE" altLang="de-DE"/>
              <a:t>Zweite Ebene</a:t>
            </a:r>
          </a:p>
          <a:p>
            <a:pPr lvl="2"/>
            <a:r>
              <a:rPr lang="de-DE" altLang="de-DE"/>
              <a:t>Dritte Ebene</a:t>
            </a:r>
          </a:p>
          <a:p>
            <a:pPr lvl="3"/>
            <a:r>
              <a:rPr lang="de-DE" altLang="de-DE"/>
              <a:t>Vierte Ebene</a:t>
            </a:r>
          </a:p>
          <a:p>
            <a:pPr lvl="4"/>
            <a:r>
              <a:rPr lang="de-DE" altLang="de-DE"/>
              <a:t>Fünfte Ebene</a:t>
            </a:r>
          </a:p>
        </p:txBody>
      </p:sp>
      <p:sp>
        <p:nvSpPr>
          <p:cNvPr id="4102" name="Rectangle 6"/>
          <p:cNvSpPr>
            <a:spLocks noGrp="1" noChangeArrowheads="1"/>
          </p:cNvSpPr>
          <p:nvPr>
            <p:ph type="ftr" sz="quarter" idx="4"/>
          </p:nvPr>
        </p:nvSpPr>
        <p:spPr bwMode="auto">
          <a:xfrm>
            <a:off x="0" y="8686800"/>
            <a:ext cx="2971800" cy="457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b" anchorCtr="0" compatLnSpc="1">
            <a:prstTxWarp prst="textNoShape">
              <a:avLst/>
            </a:prstTxWarp>
          </a:bodyPr>
          <a:lstStyle>
            <a:lvl1pPr>
              <a:defRPr sz="1200"/>
            </a:lvl1pPr>
          </a:lstStyle>
          <a:p>
            <a:endParaRPr lang="de-DE" altLang="de-DE"/>
          </a:p>
        </p:txBody>
      </p:sp>
      <p:sp>
        <p:nvSpPr>
          <p:cNvPr id="4103" name="Rectangle 7"/>
          <p:cNvSpPr>
            <a:spLocks noGrp="1" noChangeArrowheads="1"/>
          </p:cNvSpPr>
          <p:nvPr>
            <p:ph type="sldNum" sz="quarter" idx="5"/>
          </p:nvPr>
        </p:nvSpPr>
        <p:spPr bwMode="auto">
          <a:xfrm>
            <a:off x="3886200" y="8686800"/>
            <a:ext cx="2971800" cy="457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b" anchorCtr="0" compatLnSpc="1">
            <a:prstTxWarp prst="textNoShape">
              <a:avLst/>
            </a:prstTxWarp>
          </a:bodyPr>
          <a:lstStyle>
            <a:lvl1pPr algn="r">
              <a:defRPr sz="1200"/>
            </a:lvl1pPr>
          </a:lstStyle>
          <a:p>
            <a:fld id="{17A1B8D7-E8F6-43E7-A7B6-AE67092DA9BB}" type="slidenum">
              <a:rPr lang="de-DE" altLang="de-DE"/>
              <a:pPr/>
              <a:t>‹Nr.›</a:t>
            </a:fld>
            <a:endParaRPr lang="de-DE" altLang="de-DE"/>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Arial" charset="0"/>
        <a:ea typeface="ＭＳ Ｐゴシック" pitchFamily="1" charset="-128"/>
        <a:cs typeface="+mn-cs"/>
      </a:defRPr>
    </a:lvl1pPr>
    <a:lvl2pPr marL="457200" algn="l" rtl="0" fontAlgn="base">
      <a:spcBef>
        <a:spcPct val="30000"/>
      </a:spcBef>
      <a:spcAft>
        <a:spcPct val="0"/>
      </a:spcAft>
      <a:defRPr sz="1200" kern="1200">
        <a:solidFill>
          <a:schemeClr val="tx1"/>
        </a:solidFill>
        <a:latin typeface="Arial" charset="0"/>
        <a:ea typeface="ＭＳ Ｐゴシック" pitchFamily="1" charset="-128"/>
        <a:cs typeface="+mn-cs"/>
      </a:defRPr>
    </a:lvl2pPr>
    <a:lvl3pPr marL="914400" algn="l" rtl="0" fontAlgn="base">
      <a:spcBef>
        <a:spcPct val="30000"/>
      </a:spcBef>
      <a:spcAft>
        <a:spcPct val="0"/>
      </a:spcAft>
      <a:defRPr sz="1200" kern="1200">
        <a:solidFill>
          <a:schemeClr val="tx1"/>
        </a:solidFill>
        <a:latin typeface="Arial" charset="0"/>
        <a:ea typeface="ＭＳ Ｐゴシック" pitchFamily="1" charset="-128"/>
        <a:cs typeface="+mn-cs"/>
      </a:defRPr>
    </a:lvl3pPr>
    <a:lvl4pPr marL="1371600" algn="l" rtl="0" fontAlgn="base">
      <a:spcBef>
        <a:spcPct val="30000"/>
      </a:spcBef>
      <a:spcAft>
        <a:spcPct val="0"/>
      </a:spcAft>
      <a:defRPr sz="1200" kern="1200">
        <a:solidFill>
          <a:schemeClr val="tx1"/>
        </a:solidFill>
        <a:latin typeface="Arial" charset="0"/>
        <a:ea typeface="ＭＳ Ｐゴシック" pitchFamily="1" charset="-128"/>
        <a:cs typeface="+mn-cs"/>
      </a:defRPr>
    </a:lvl4pPr>
    <a:lvl5pPr marL="1828800" algn="l" rtl="0" fontAlgn="base">
      <a:spcBef>
        <a:spcPct val="30000"/>
      </a:spcBef>
      <a:spcAft>
        <a:spcPct val="0"/>
      </a:spcAft>
      <a:defRPr sz="1200" kern="1200">
        <a:solidFill>
          <a:schemeClr val="tx1"/>
        </a:solidFill>
        <a:latin typeface="Arial" charset="0"/>
        <a:ea typeface="ＭＳ Ｐゴシック" pitchFamily="1" charset="-128"/>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342900" lvl="0" indent="-342900" algn="just">
              <a:lnSpc>
                <a:spcPct val="107000"/>
              </a:lnSpc>
              <a:spcAft>
                <a:spcPts val="0"/>
              </a:spcAft>
              <a:buFont typeface="Symbol" panose="05050102010706020507" pitchFamily="18" charset="2"/>
              <a:buChar char=""/>
            </a:pPr>
            <a:r>
              <a:rPr lang="de-DE" sz="1200" dirty="0" smtClean="0">
                <a:effectLst/>
                <a:latin typeface="Calibri" panose="020F0502020204030204" pitchFamily="34" charset="0"/>
                <a:ea typeface="Calibri" panose="020F0502020204030204" pitchFamily="34" charset="0"/>
                <a:cs typeface="Times New Roman" panose="02020603050405020304" pitchFamily="18" charset="0"/>
              </a:rPr>
              <a:t>„Ihr habt es sicherlich mitbekommen. Seit 2015 und vor allem im Jahr 2016 sind viele Geflüchtete aus Krisengebieten dieser Erde nach Europa und insbesondere auch nach Deutschland gekommen. Diese Menschen fliehen vor Kriegen, Hungernöten und Armut. Für sie ist es in ihrem Heimatland zu gefährlich oder sie sehen einfach keine Perspektive unter den herrschenden Umständen, ein gutes Leben zu führen.“</a:t>
            </a:r>
          </a:p>
          <a:p>
            <a:pPr marL="342900" lvl="0" indent="-342900" algn="just">
              <a:lnSpc>
                <a:spcPct val="107000"/>
              </a:lnSpc>
              <a:spcAft>
                <a:spcPts val="0"/>
              </a:spcAft>
              <a:buFont typeface="Symbol" panose="05050102010706020507" pitchFamily="18" charset="2"/>
              <a:buChar char=""/>
            </a:pPr>
            <a:r>
              <a:rPr lang="de-DE" sz="1200" dirty="0" smtClean="0">
                <a:effectLst/>
                <a:latin typeface="Calibri" panose="020F0502020204030204" pitchFamily="34" charset="0"/>
                <a:ea typeface="Calibri" panose="020F0502020204030204" pitchFamily="34" charset="0"/>
                <a:cs typeface="Times New Roman" panose="02020603050405020304" pitchFamily="18" charset="0"/>
              </a:rPr>
              <a:t>„Vor allem sind auch junge Geflüchtete nach Deutschland gekommen. Sie sind oft noch unter 18 Jahren alt, viele sind noch Kinder.“</a:t>
            </a:r>
          </a:p>
          <a:p>
            <a:pPr marL="342900" lvl="0" indent="-342900" algn="just">
              <a:lnSpc>
                <a:spcPct val="107000"/>
              </a:lnSpc>
              <a:spcAft>
                <a:spcPts val="0"/>
              </a:spcAft>
              <a:buFont typeface="Symbol" panose="05050102010706020507" pitchFamily="18" charset="2"/>
              <a:buChar char=""/>
            </a:pPr>
            <a:r>
              <a:rPr lang="de-DE" sz="1200" dirty="0" smtClean="0">
                <a:effectLst/>
                <a:latin typeface="Calibri" panose="020F0502020204030204" pitchFamily="34" charset="0"/>
                <a:ea typeface="Calibri" panose="020F0502020204030204" pitchFamily="34" charset="0"/>
                <a:cs typeface="Times New Roman" panose="02020603050405020304" pitchFamily="18" charset="0"/>
              </a:rPr>
              <a:t>„Viele Mitglieder der Malteser Jugend machen sich Gedanken, wie man den jungen Geflüchteten unseren Jugendverband zugänglich machen kann. Dazu haben sich einige Malteserjugendliche auf der Bundesebene Gedanken gemacht. Sie haben das Projekt ‚</a:t>
            </a:r>
            <a:r>
              <a:rPr lang="de-DE" sz="1200" dirty="0" err="1" smtClean="0">
                <a:effectLst/>
                <a:latin typeface="Calibri" panose="020F0502020204030204" pitchFamily="34" charset="0"/>
                <a:ea typeface="Calibri" panose="020F0502020204030204" pitchFamily="34" charset="0"/>
                <a:cs typeface="Times New Roman" panose="02020603050405020304" pitchFamily="18" charset="0"/>
              </a:rPr>
              <a:t>Ich.Ich.Wir</a:t>
            </a:r>
            <a:r>
              <a:rPr lang="de-DE" sz="1200" dirty="0" smtClean="0">
                <a:effectLst/>
                <a:latin typeface="Calibri" panose="020F0502020204030204" pitchFamily="34" charset="0"/>
                <a:ea typeface="Calibri" panose="020F0502020204030204" pitchFamily="34" charset="0"/>
                <a:cs typeface="Times New Roman" panose="02020603050405020304" pitchFamily="18" charset="0"/>
              </a:rPr>
              <a:t>‘ ins Leben gerufen. Das Ganze umfasst drei Gruppenstunden und dann eine Begegnung. Ich möchte mit euch an diesem Projekt teilnehmen. Warum wir das machen und wie genau das geht, will ich euch heute erklären. Zur Einführung habe ich eine Mini-Präsentation mitgebacht.“</a:t>
            </a:r>
          </a:p>
          <a:p>
            <a:pPr marL="342900" lvl="0" indent="-342900" algn="just">
              <a:lnSpc>
                <a:spcPct val="107000"/>
              </a:lnSpc>
              <a:spcAft>
                <a:spcPts val="800"/>
              </a:spcAft>
              <a:buFont typeface="Symbol" panose="05050102010706020507" pitchFamily="18" charset="2"/>
              <a:buChar char=""/>
            </a:pPr>
            <a:r>
              <a:rPr lang="de-DE" sz="1200" dirty="0" smtClean="0">
                <a:effectLst/>
                <a:latin typeface="Calibri" panose="020F0502020204030204" pitchFamily="34" charset="0"/>
                <a:ea typeface="Calibri" panose="020F0502020204030204" pitchFamily="34" charset="0"/>
                <a:cs typeface="Times New Roman" panose="02020603050405020304" pitchFamily="18" charset="0"/>
              </a:rPr>
              <a:t>„Das Thema ist in der Malteser Jugend wirklich wichtig, deshalb möchte ich, dass wir uns auch in der Gruppenstunde damit beschäftigen.“</a:t>
            </a:r>
          </a:p>
          <a:p>
            <a:endParaRPr lang="de-DE" dirty="0"/>
          </a:p>
        </p:txBody>
      </p:sp>
      <p:sp>
        <p:nvSpPr>
          <p:cNvPr id="4" name="Foliennummernplatzhalter 3"/>
          <p:cNvSpPr>
            <a:spLocks noGrp="1"/>
          </p:cNvSpPr>
          <p:nvPr>
            <p:ph type="sldNum" sz="quarter" idx="10"/>
          </p:nvPr>
        </p:nvSpPr>
        <p:spPr/>
        <p:txBody>
          <a:bodyPr/>
          <a:lstStyle/>
          <a:p>
            <a:fld id="{17A1B8D7-E8F6-43E7-A7B6-AE67092DA9BB}" type="slidenum">
              <a:rPr lang="de-DE" altLang="de-DE" smtClean="0"/>
              <a:pPr/>
              <a:t>0</a:t>
            </a:fld>
            <a:endParaRPr lang="de-DE" altLang="de-DE"/>
          </a:p>
        </p:txBody>
      </p:sp>
    </p:spTree>
    <p:extLst>
      <p:ext uri="{BB962C8B-B14F-4D97-AF65-F5344CB8AC3E}">
        <p14:creationId xmlns:p14="http://schemas.microsoft.com/office/powerpoint/2010/main" val="39969049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algn="just">
              <a:lnSpc>
                <a:spcPct val="107000"/>
              </a:lnSpc>
              <a:spcAft>
                <a:spcPts val="800"/>
              </a:spcAft>
            </a:pPr>
            <a:r>
              <a:rPr lang="de-DE" sz="1200" dirty="0" smtClean="0">
                <a:effectLst/>
                <a:latin typeface="Calibri" panose="020F0502020204030204" pitchFamily="34" charset="0"/>
                <a:ea typeface="Calibri" panose="020F0502020204030204" pitchFamily="34" charset="0"/>
                <a:cs typeface="Times New Roman" panose="02020603050405020304" pitchFamily="18" charset="0"/>
              </a:rPr>
              <a:t>„Was haben die Malteser eigentlich direkt mit Geflüchteten und Flüchtlingshilfe zu tun?“</a:t>
            </a:r>
          </a:p>
          <a:p>
            <a:pPr marL="342900" lvl="0" indent="-342900" algn="just">
              <a:lnSpc>
                <a:spcPct val="107000"/>
              </a:lnSpc>
              <a:spcAft>
                <a:spcPts val="0"/>
              </a:spcAft>
              <a:buFont typeface="Symbol" panose="05050102010706020507" pitchFamily="18" charset="2"/>
              <a:buChar char=""/>
            </a:pPr>
            <a:r>
              <a:rPr lang="de-DE" sz="1200" b="1" dirty="0" smtClean="0">
                <a:effectLst/>
                <a:latin typeface="Calibri" panose="020F0502020204030204" pitchFamily="34" charset="0"/>
                <a:ea typeface="Calibri" panose="020F0502020204030204" pitchFamily="34" charset="0"/>
                <a:cs typeface="Times New Roman" panose="02020603050405020304" pitchFamily="18" charset="0"/>
              </a:rPr>
              <a:t>Erstversorgung:</a:t>
            </a:r>
            <a:r>
              <a:rPr lang="de-DE" sz="1200" dirty="0" smtClean="0">
                <a:effectLst/>
                <a:latin typeface="Calibri" panose="020F0502020204030204" pitchFamily="34" charset="0"/>
                <a:ea typeface="Calibri" panose="020F0502020204030204" pitchFamily="34" charset="0"/>
                <a:cs typeface="Times New Roman" panose="02020603050405020304" pitchFamily="18" charset="0"/>
              </a:rPr>
              <a:t> Aufnahme von Geflüchteten, Versorgung (Schlafplatz, warmes Essen, erste Formalitäten)</a:t>
            </a:r>
          </a:p>
          <a:p>
            <a:pPr marL="342900" lvl="0" indent="-342900" algn="just">
              <a:lnSpc>
                <a:spcPct val="107000"/>
              </a:lnSpc>
              <a:spcAft>
                <a:spcPts val="0"/>
              </a:spcAft>
              <a:buFont typeface="Symbol" panose="05050102010706020507" pitchFamily="18" charset="2"/>
              <a:buChar char=""/>
            </a:pPr>
            <a:r>
              <a:rPr lang="de-DE" sz="1200" b="1" dirty="0" smtClean="0">
                <a:effectLst/>
                <a:latin typeface="Calibri" panose="020F0502020204030204" pitchFamily="34" charset="0"/>
                <a:ea typeface="Calibri" panose="020F0502020204030204" pitchFamily="34" charset="0"/>
                <a:cs typeface="Times New Roman" panose="02020603050405020304" pitchFamily="18" charset="0"/>
              </a:rPr>
              <a:t>Gemeinschaftsunterkünfte:</a:t>
            </a:r>
            <a:r>
              <a:rPr lang="de-DE" sz="1200" dirty="0" smtClean="0">
                <a:effectLst/>
                <a:latin typeface="Calibri" panose="020F0502020204030204" pitchFamily="34" charset="0"/>
                <a:ea typeface="Calibri" panose="020F0502020204030204" pitchFamily="34" charset="0"/>
                <a:cs typeface="Times New Roman" panose="02020603050405020304" pitchFamily="18" charset="0"/>
              </a:rPr>
              <a:t> Kostenfreie Unterkünfte während der Registrierung in Deutschland und des Asylantrags sowie oft noch darüber hinaus / Inobhutnahmen für Jugendliche</a:t>
            </a:r>
          </a:p>
          <a:p>
            <a:pPr marL="342900" lvl="0" indent="-342900" algn="just">
              <a:lnSpc>
                <a:spcPct val="107000"/>
              </a:lnSpc>
              <a:spcAft>
                <a:spcPts val="0"/>
              </a:spcAft>
              <a:buFont typeface="Symbol" panose="05050102010706020507" pitchFamily="18" charset="2"/>
              <a:buChar char=""/>
            </a:pPr>
            <a:r>
              <a:rPr lang="de-DE" sz="1200" b="1" dirty="0" smtClean="0">
                <a:effectLst/>
                <a:latin typeface="Calibri" panose="020F0502020204030204" pitchFamily="34" charset="0"/>
                <a:ea typeface="Calibri" panose="020F0502020204030204" pitchFamily="34" charset="0"/>
                <a:cs typeface="Times New Roman" panose="02020603050405020304" pitchFamily="18" charset="0"/>
              </a:rPr>
              <a:t>Versorgung:</a:t>
            </a:r>
            <a:r>
              <a:rPr lang="de-DE" sz="1200" dirty="0" smtClean="0">
                <a:effectLst/>
                <a:latin typeface="Calibri" panose="020F0502020204030204" pitchFamily="34" charset="0"/>
                <a:ea typeface="Calibri" panose="020F0502020204030204" pitchFamily="34" charset="0"/>
                <a:cs typeface="Times New Roman" panose="02020603050405020304" pitchFamily="18" charset="0"/>
              </a:rPr>
              <a:t> Nahrungsmittelversorgung, Kleidung/ Kleiderkammern, Gegenstände des alltäglichen Bedarfs, </a:t>
            </a:r>
          </a:p>
          <a:p>
            <a:pPr marL="342900" lvl="0" indent="-342900" algn="just">
              <a:lnSpc>
                <a:spcPct val="107000"/>
              </a:lnSpc>
              <a:spcAft>
                <a:spcPts val="0"/>
              </a:spcAft>
              <a:buFont typeface="Symbol" panose="05050102010706020507" pitchFamily="18" charset="2"/>
              <a:buChar char=""/>
            </a:pPr>
            <a:r>
              <a:rPr lang="de-DE" sz="1200" b="1" dirty="0" smtClean="0">
                <a:effectLst/>
                <a:latin typeface="Calibri" panose="020F0502020204030204" pitchFamily="34" charset="0"/>
                <a:ea typeface="Calibri" panose="020F0502020204030204" pitchFamily="34" charset="0"/>
                <a:cs typeface="Times New Roman" panose="02020603050405020304" pitchFamily="18" charset="0"/>
              </a:rPr>
              <a:t>Betreuung: </a:t>
            </a:r>
            <a:r>
              <a:rPr lang="de-DE" sz="1200" dirty="0" smtClean="0">
                <a:effectLst/>
                <a:latin typeface="Calibri" panose="020F0502020204030204" pitchFamily="34" charset="0"/>
                <a:ea typeface="Calibri" panose="020F0502020204030204" pitchFamily="34" charset="0"/>
                <a:cs typeface="Times New Roman" panose="02020603050405020304" pitchFamily="18" charset="0"/>
              </a:rPr>
              <a:t>Behördengänge, Arztbesuche, Deutschunterricht</a:t>
            </a:r>
          </a:p>
          <a:p>
            <a:pPr marL="457200" algn="just">
              <a:lnSpc>
                <a:spcPct val="107000"/>
              </a:lnSpc>
              <a:spcAft>
                <a:spcPts val="0"/>
              </a:spcAft>
            </a:pPr>
            <a:r>
              <a:rPr lang="de-DE" sz="1200" dirty="0" smtClean="0">
                <a:effectLst/>
                <a:latin typeface="Calibri" panose="020F0502020204030204" pitchFamily="34" charset="0"/>
                <a:ea typeface="Calibri" panose="020F0502020204030204" pitchFamily="34" charset="0"/>
                <a:cs typeface="Times New Roman" panose="02020603050405020304" pitchFamily="18" charset="0"/>
              </a:rPr>
              <a:t> </a:t>
            </a:r>
          </a:p>
          <a:p>
            <a:pPr marL="342900" lvl="0" indent="-342900" algn="just">
              <a:lnSpc>
                <a:spcPct val="107000"/>
              </a:lnSpc>
              <a:spcAft>
                <a:spcPts val="0"/>
              </a:spcAft>
              <a:buFont typeface="Symbol" panose="05050102010706020507" pitchFamily="18" charset="2"/>
              <a:buChar char=""/>
            </a:pPr>
            <a:r>
              <a:rPr lang="de-DE" sz="1200" dirty="0" smtClean="0">
                <a:effectLst/>
                <a:latin typeface="Calibri" panose="020F0502020204030204" pitchFamily="34" charset="0"/>
                <a:ea typeface="Calibri" panose="020F0502020204030204" pitchFamily="34" charset="0"/>
                <a:cs typeface="Times New Roman" panose="02020603050405020304" pitchFamily="18" charset="0"/>
              </a:rPr>
              <a:t>„Auch Malteserjugendliche waren oder sind in der Malteser Flüchtlingshilfe aktiv und das ist absolut großartig. Sie begleiten hier vor allem Angebote im Bereich der Versorgung und Betreuung. Das sind Angebote FÜR die Zielgruppe Kinder und Jugendliche.“</a:t>
            </a:r>
          </a:p>
          <a:p>
            <a:pPr marL="342900" lvl="0" indent="-342900" algn="just">
              <a:lnSpc>
                <a:spcPct val="107000"/>
              </a:lnSpc>
              <a:spcAft>
                <a:spcPts val="800"/>
              </a:spcAft>
              <a:buFont typeface="Symbol" panose="05050102010706020507" pitchFamily="18" charset="2"/>
              <a:buChar char=""/>
            </a:pPr>
            <a:r>
              <a:rPr lang="de-DE" sz="1200" dirty="0" smtClean="0">
                <a:effectLst/>
                <a:latin typeface="Calibri" panose="020F0502020204030204" pitchFamily="34" charset="0"/>
                <a:ea typeface="Calibri" panose="020F0502020204030204" pitchFamily="34" charset="0"/>
                <a:cs typeface="Times New Roman" panose="02020603050405020304" pitchFamily="18" charset="0"/>
              </a:rPr>
              <a:t>Wir sagen „JA“ = „Ja, macht weiter so. Ja, ihr habt großartige Arbeit geleistet. Ja, wir danken euch für euren Einsatz.</a:t>
            </a:r>
          </a:p>
          <a:p>
            <a:endParaRPr lang="de-DE" dirty="0" smtClean="0"/>
          </a:p>
          <a:p>
            <a:endParaRPr lang="de-DE" dirty="0" smtClean="0"/>
          </a:p>
          <a:p>
            <a:endParaRPr lang="de-DE" dirty="0"/>
          </a:p>
        </p:txBody>
      </p:sp>
      <p:sp>
        <p:nvSpPr>
          <p:cNvPr id="4" name="Foliennummernplatzhalter 3"/>
          <p:cNvSpPr>
            <a:spLocks noGrp="1"/>
          </p:cNvSpPr>
          <p:nvPr>
            <p:ph type="sldNum" sz="quarter" idx="10"/>
          </p:nvPr>
        </p:nvSpPr>
        <p:spPr/>
        <p:txBody>
          <a:bodyPr/>
          <a:lstStyle/>
          <a:p>
            <a:fld id="{17A1B8D7-E8F6-43E7-A7B6-AE67092DA9BB}" type="slidenum">
              <a:rPr lang="de-DE" altLang="de-DE" smtClean="0"/>
              <a:pPr/>
              <a:t>1</a:t>
            </a:fld>
            <a:endParaRPr lang="de-DE" altLang="de-DE"/>
          </a:p>
        </p:txBody>
      </p:sp>
    </p:spTree>
    <p:extLst>
      <p:ext uri="{BB962C8B-B14F-4D97-AF65-F5344CB8AC3E}">
        <p14:creationId xmlns:p14="http://schemas.microsoft.com/office/powerpoint/2010/main" val="31365273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algn="just">
              <a:lnSpc>
                <a:spcPct val="107000"/>
              </a:lnSpc>
              <a:spcAft>
                <a:spcPts val="800"/>
              </a:spcAft>
            </a:pPr>
            <a:r>
              <a:rPr lang="de-DE" sz="1200" dirty="0" smtClean="0">
                <a:effectLst/>
                <a:latin typeface="Calibri" panose="020F0502020204030204" pitchFamily="34" charset="0"/>
                <a:ea typeface="Calibri" panose="020F0502020204030204" pitchFamily="34" charset="0"/>
                <a:cs typeface="Times New Roman" panose="02020603050405020304" pitchFamily="18" charset="0"/>
              </a:rPr>
              <a:t>„NEIN sagen wir als Malteser auf einer politischen Ebene zu allen, die sich fremdenfeindlich, rassistisch, sexistisch, gewalttätig oder diskriminierend verhalten. Das für uns ein absolutes </a:t>
            </a:r>
            <a:r>
              <a:rPr lang="de-DE" sz="1200" dirty="0" err="1" smtClean="0">
                <a:effectLst/>
                <a:latin typeface="Calibri" panose="020F0502020204030204" pitchFamily="34" charset="0"/>
                <a:ea typeface="Calibri" panose="020F0502020204030204" pitchFamily="34" charset="0"/>
                <a:cs typeface="Times New Roman" panose="02020603050405020304" pitchFamily="18" charset="0"/>
              </a:rPr>
              <a:t>No</a:t>
            </a:r>
            <a:r>
              <a:rPr lang="de-DE" sz="1200" dirty="0" smtClean="0">
                <a:effectLst/>
                <a:latin typeface="Calibri" panose="020F0502020204030204" pitchFamily="34" charset="0"/>
                <a:ea typeface="Calibri" panose="020F0502020204030204" pitchFamily="34" charset="0"/>
                <a:cs typeface="Times New Roman" panose="02020603050405020304" pitchFamily="18" charset="0"/>
              </a:rPr>
              <a:t>-Go!“</a:t>
            </a:r>
          </a:p>
          <a:p>
            <a:pPr marL="342900" lvl="0" indent="-342900" algn="just">
              <a:lnSpc>
                <a:spcPct val="107000"/>
              </a:lnSpc>
              <a:spcAft>
                <a:spcPts val="0"/>
              </a:spcAft>
              <a:buFont typeface="Symbol" panose="05050102010706020507" pitchFamily="18" charset="2"/>
              <a:buChar char=""/>
            </a:pPr>
            <a:r>
              <a:rPr lang="de-DE" sz="1200" dirty="0" smtClean="0">
                <a:effectLst/>
                <a:latin typeface="Calibri" panose="020F0502020204030204" pitchFamily="34" charset="0"/>
                <a:ea typeface="Calibri" panose="020F0502020204030204" pitchFamily="34" charset="0"/>
                <a:cs typeface="Times New Roman" panose="02020603050405020304" pitchFamily="18" charset="0"/>
              </a:rPr>
              <a:t>Alle Menschen sind gleich (so fängt der erste Artikel der Menschenrechte auf dieser Erde an)!</a:t>
            </a:r>
          </a:p>
          <a:p>
            <a:pPr marL="342900" lvl="0" indent="-342900" algn="just">
              <a:lnSpc>
                <a:spcPct val="107000"/>
              </a:lnSpc>
              <a:spcAft>
                <a:spcPts val="0"/>
              </a:spcAft>
              <a:buFont typeface="Symbol" panose="05050102010706020507" pitchFamily="18" charset="2"/>
              <a:buChar char=""/>
            </a:pPr>
            <a:r>
              <a:rPr lang="de-DE" sz="1200" dirty="0" smtClean="0">
                <a:effectLst/>
                <a:latin typeface="Calibri" panose="020F0502020204030204" pitchFamily="34" charset="0"/>
                <a:ea typeface="Calibri" panose="020F0502020204030204" pitchFamily="34" charset="0"/>
                <a:cs typeface="Times New Roman" panose="02020603050405020304" pitchFamily="18" charset="0"/>
              </a:rPr>
              <a:t>Menschen aller Geschlechter haben die gleichen Rechte und Pflichten!</a:t>
            </a:r>
          </a:p>
          <a:p>
            <a:pPr marL="342900" lvl="0" indent="-342900" algn="just">
              <a:lnSpc>
                <a:spcPct val="107000"/>
              </a:lnSpc>
              <a:spcAft>
                <a:spcPts val="0"/>
              </a:spcAft>
              <a:buFont typeface="Symbol" panose="05050102010706020507" pitchFamily="18" charset="2"/>
              <a:buChar char=""/>
            </a:pPr>
            <a:r>
              <a:rPr lang="de-DE" sz="1200" dirty="0" smtClean="0">
                <a:effectLst/>
                <a:latin typeface="Calibri" panose="020F0502020204030204" pitchFamily="34" charset="0"/>
                <a:ea typeface="Calibri" panose="020F0502020204030204" pitchFamily="34" charset="0"/>
                <a:cs typeface="Times New Roman" panose="02020603050405020304" pitchFamily="18" charset="0"/>
              </a:rPr>
              <a:t>Aus- und Abgrenzung vor dem Hintergrund der Nationalität oder des Migrationshintergrundes ist rücksichtslos, ungerechtfertigt, feige und einfach falsch!</a:t>
            </a:r>
          </a:p>
          <a:p>
            <a:pPr marL="342900" lvl="0" indent="-342900" algn="just">
              <a:lnSpc>
                <a:spcPct val="107000"/>
              </a:lnSpc>
              <a:spcAft>
                <a:spcPts val="800"/>
              </a:spcAft>
              <a:buFont typeface="Symbol" panose="05050102010706020507" pitchFamily="18" charset="2"/>
              <a:buChar char=""/>
            </a:pPr>
            <a:r>
              <a:rPr lang="de-DE" sz="1200" dirty="0" smtClean="0">
                <a:effectLst/>
                <a:latin typeface="Calibri" panose="020F0502020204030204" pitchFamily="34" charset="0"/>
                <a:ea typeface="Calibri" panose="020F0502020204030204" pitchFamily="34" charset="0"/>
                <a:cs typeface="Times New Roman" panose="02020603050405020304" pitchFamily="18" charset="0"/>
              </a:rPr>
              <a:t>Gewalt erzeugt Gegengewalt, Angst, Verachtung und Hass – so kann man in einer (Welt)Gesellschaft nicht zusammenleben (wir sehen das ja auch in den Nachrichten)!</a:t>
            </a:r>
          </a:p>
          <a:p>
            <a:r>
              <a:rPr lang="de-DE" sz="1200" dirty="0" smtClean="0">
                <a:effectLst/>
                <a:latin typeface="Calibri" panose="020F0502020204030204" pitchFamily="34" charset="0"/>
                <a:ea typeface="Calibri" panose="020F0502020204030204" pitchFamily="34" charset="0"/>
                <a:cs typeface="Times New Roman" panose="02020603050405020304" pitchFamily="18" charset="0"/>
              </a:rPr>
              <a:t>„Alle in der Malteser Jugend tolerieren diese Verhaltensweisen nicht! Und alle sind dafür verantwortlich, dass Leute, die sich nicht daranhalten, auch auf ihr Fehlverhalten angesprochen werden.“</a:t>
            </a:r>
            <a:endParaRPr lang="de-DE" dirty="0" smtClean="0"/>
          </a:p>
          <a:p>
            <a:endParaRPr lang="de-DE" dirty="0"/>
          </a:p>
        </p:txBody>
      </p:sp>
      <p:sp>
        <p:nvSpPr>
          <p:cNvPr id="4" name="Foliennummernplatzhalter 3"/>
          <p:cNvSpPr>
            <a:spLocks noGrp="1"/>
          </p:cNvSpPr>
          <p:nvPr>
            <p:ph type="sldNum" sz="quarter" idx="10"/>
          </p:nvPr>
        </p:nvSpPr>
        <p:spPr/>
        <p:txBody>
          <a:bodyPr/>
          <a:lstStyle/>
          <a:p>
            <a:fld id="{17A1B8D7-E8F6-43E7-A7B6-AE67092DA9BB}" type="slidenum">
              <a:rPr lang="de-DE" altLang="de-DE" smtClean="0"/>
              <a:pPr/>
              <a:t>2</a:t>
            </a:fld>
            <a:endParaRPr lang="de-DE" altLang="de-DE"/>
          </a:p>
        </p:txBody>
      </p:sp>
    </p:spTree>
    <p:extLst>
      <p:ext uri="{BB962C8B-B14F-4D97-AF65-F5344CB8AC3E}">
        <p14:creationId xmlns:p14="http://schemas.microsoft.com/office/powerpoint/2010/main" val="83594418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algn="just">
              <a:lnSpc>
                <a:spcPct val="107000"/>
              </a:lnSpc>
              <a:spcAft>
                <a:spcPts val="800"/>
              </a:spcAft>
            </a:pPr>
            <a:r>
              <a:rPr lang="de-DE" sz="1200" dirty="0" smtClean="0">
                <a:effectLst/>
                <a:latin typeface="Calibri" panose="020F0502020204030204" pitchFamily="34" charset="0"/>
                <a:ea typeface="Calibri" panose="020F0502020204030204" pitchFamily="34" charset="0"/>
                <a:cs typeface="Times New Roman" panose="02020603050405020304" pitchFamily="18" charset="0"/>
              </a:rPr>
              <a:t>„Die Gesellschaft in Deutschland steht vor der Aufgabe, viele junge Geflüchtete zu integrieren. Davon profitieren die jungen Menschen genauso, wie die Gesamtgesellschaft. Integrierte Jugendliche und junge Erwachsene, können im sozialen Umfeld Fuß fassen, in die Schule gehen, eine Ausbildung oder Arbeit ergreifen und so ganz schnell ein wichtiger Teil der Gesellschaft werden.“</a:t>
            </a:r>
          </a:p>
          <a:p>
            <a:pPr algn="just">
              <a:lnSpc>
                <a:spcPct val="107000"/>
              </a:lnSpc>
              <a:spcAft>
                <a:spcPts val="800"/>
              </a:spcAft>
            </a:pPr>
            <a:r>
              <a:rPr lang="de-DE" sz="1200" dirty="0" smtClean="0">
                <a:effectLst/>
                <a:latin typeface="Calibri" panose="020F0502020204030204" pitchFamily="34" charset="0"/>
                <a:ea typeface="Calibri" panose="020F0502020204030204" pitchFamily="34" charset="0"/>
                <a:cs typeface="Times New Roman" panose="02020603050405020304" pitchFamily="18" charset="0"/>
              </a:rPr>
              <a:t>„Was können wir in der Malteser Jugend leisten? Können wir als Jugendverband überhaupt etwas ausrichten und Menschen mit Fluchterfahrungen weiterhelfen?“</a:t>
            </a:r>
          </a:p>
          <a:p>
            <a:pPr marL="342900" lvl="0" indent="-342900" algn="just">
              <a:lnSpc>
                <a:spcPct val="107000"/>
              </a:lnSpc>
              <a:spcAft>
                <a:spcPts val="0"/>
              </a:spcAft>
              <a:buFont typeface="Symbol" panose="05050102010706020507" pitchFamily="18" charset="2"/>
              <a:buChar char=""/>
            </a:pPr>
            <a:r>
              <a:rPr lang="de-DE" sz="1200" b="1" dirty="0" smtClean="0">
                <a:effectLst/>
                <a:latin typeface="Calibri" panose="020F0502020204030204" pitchFamily="34" charset="0"/>
                <a:ea typeface="Calibri" panose="020F0502020204030204" pitchFamily="34" charset="0"/>
                <a:cs typeface="Times New Roman" panose="02020603050405020304" pitchFamily="18" charset="0"/>
              </a:rPr>
              <a:t>über das Thema Integration sprechen und gemeinsam überlegen:</a:t>
            </a:r>
            <a:r>
              <a:rPr lang="de-DE" sz="1200" dirty="0" smtClean="0">
                <a:effectLst/>
                <a:latin typeface="Calibri" panose="020F0502020204030204" pitchFamily="34" charset="0"/>
                <a:ea typeface="Calibri" panose="020F0502020204030204" pitchFamily="34" charset="0"/>
                <a:cs typeface="Times New Roman" panose="02020603050405020304" pitchFamily="18" charset="0"/>
              </a:rPr>
              <a:t> „jetzt und hier in der Gruppenstunde“</a:t>
            </a:r>
          </a:p>
          <a:p>
            <a:pPr marL="342900" lvl="0" indent="-342900" algn="just">
              <a:lnSpc>
                <a:spcPct val="107000"/>
              </a:lnSpc>
              <a:spcAft>
                <a:spcPts val="0"/>
              </a:spcAft>
              <a:buFont typeface="Symbol" panose="05050102010706020507" pitchFamily="18" charset="2"/>
              <a:buChar char=""/>
            </a:pPr>
            <a:r>
              <a:rPr lang="de-DE" sz="1200" b="1" dirty="0" smtClean="0">
                <a:effectLst/>
                <a:latin typeface="Calibri" panose="020F0502020204030204" pitchFamily="34" charset="0"/>
                <a:ea typeface="Calibri" panose="020F0502020204030204" pitchFamily="34" charset="0"/>
                <a:cs typeface="Times New Roman" panose="02020603050405020304" pitchFamily="18" charset="0"/>
              </a:rPr>
              <a:t>offen sein:</a:t>
            </a:r>
            <a:r>
              <a:rPr lang="de-DE" sz="1200" dirty="0" smtClean="0">
                <a:effectLst/>
                <a:latin typeface="Calibri" panose="020F0502020204030204" pitchFamily="34" charset="0"/>
                <a:ea typeface="Calibri" panose="020F0502020204030204" pitchFamily="34" charset="0"/>
                <a:cs typeface="Times New Roman" panose="02020603050405020304" pitchFamily="18" charset="0"/>
              </a:rPr>
              <a:t> Menschen ansprechen, Menschen zuhören, die Malteser Jugend und ihre Arbeit präsentieren, keine Vorurteile unterstützen (es sind eben nur VOR-Urteile), Diskutieren, sich einmischen, Projektideen entwickeln etc.</a:t>
            </a:r>
          </a:p>
          <a:p>
            <a:pPr marL="342900" lvl="0" indent="-342900" algn="just">
              <a:lnSpc>
                <a:spcPct val="107000"/>
              </a:lnSpc>
              <a:spcAft>
                <a:spcPts val="0"/>
              </a:spcAft>
              <a:buFont typeface="Symbol" panose="05050102010706020507" pitchFamily="18" charset="2"/>
              <a:buChar char=""/>
            </a:pPr>
            <a:r>
              <a:rPr lang="de-DE" sz="1200" b="1" dirty="0" smtClean="0">
                <a:effectLst/>
                <a:latin typeface="Calibri" panose="020F0502020204030204" pitchFamily="34" charset="0"/>
                <a:ea typeface="Calibri" panose="020F0502020204030204" pitchFamily="34" charset="0"/>
                <a:cs typeface="Times New Roman" panose="02020603050405020304" pitchFamily="18" charset="0"/>
              </a:rPr>
              <a:t>Kinder und Jugendliche zu Aktionen und Gruppenstunden einladen:</a:t>
            </a:r>
            <a:r>
              <a:rPr lang="de-DE" sz="1200" dirty="0" smtClean="0">
                <a:effectLst/>
                <a:latin typeface="Calibri" panose="020F0502020204030204" pitchFamily="34" charset="0"/>
                <a:ea typeface="Calibri" panose="020F0502020204030204" pitchFamily="34" charset="0"/>
                <a:cs typeface="Times New Roman" panose="02020603050405020304" pitchFamily="18" charset="0"/>
              </a:rPr>
              <a:t> Kennenlernen, Sportturnier, Spielenachmittag, gemeinsames Kochen und Backen, Singen, Feiern, Ausflüge…</a:t>
            </a:r>
          </a:p>
          <a:p>
            <a:pPr marL="342900" lvl="0" indent="-342900" algn="just">
              <a:lnSpc>
                <a:spcPct val="107000"/>
              </a:lnSpc>
              <a:spcAft>
                <a:spcPts val="0"/>
              </a:spcAft>
              <a:buFont typeface="Symbol" panose="05050102010706020507" pitchFamily="18" charset="2"/>
              <a:buChar char=""/>
            </a:pPr>
            <a:r>
              <a:rPr lang="de-DE" sz="1200" b="1" dirty="0" smtClean="0">
                <a:effectLst/>
                <a:latin typeface="Calibri" panose="020F0502020204030204" pitchFamily="34" charset="0"/>
                <a:ea typeface="Calibri" panose="020F0502020204030204" pitchFamily="34" charset="0"/>
                <a:cs typeface="Times New Roman" panose="02020603050405020304" pitchFamily="18" charset="0"/>
              </a:rPr>
              <a:t>Hilfestellungen geben:</a:t>
            </a:r>
            <a:r>
              <a:rPr lang="de-DE" sz="1200" dirty="0" smtClean="0">
                <a:effectLst/>
                <a:latin typeface="Calibri" panose="020F0502020204030204" pitchFamily="34" charset="0"/>
                <a:ea typeface="Calibri" panose="020F0502020204030204" pitchFamily="34" charset="0"/>
                <a:cs typeface="Times New Roman" panose="02020603050405020304" pitchFamily="18" charset="0"/>
              </a:rPr>
              <a:t> Fragen beantworten, Alltags-Deutsch langsam sprechen, Spiele erklären, die Umgebung zeigen</a:t>
            </a:r>
          </a:p>
          <a:p>
            <a:pPr marL="342900" lvl="0" indent="-342900" algn="just">
              <a:lnSpc>
                <a:spcPct val="107000"/>
              </a:lnSpc>
              <a:spcAft>
                <a:spcPts val="800"/>
              </a:spcAft>
              <a:buFont typeface="Symbol" panose="05050102010706020507" pitchFamily="18" charset="2"/>
              <a:buChar char=""/>
            </a:pPr>
            <a:r>
              <a:rPr lang="de-DE" sz="1200" b="1" dirty="0" smtClean="0">
                <a:effectLst/>
                <a:latin typeface="Calibri" panose="020F0502020204030204" pitchFamily="34" charset="0"/>
                <a:ea typeface="Calibri" panose="020F0502020204030204" pitchFamily="34" charset="0"/>
                <a:cs typeface="Times New Roman" panose="02020603050405020304" pitchFamily="18" charset="0"/>
              </a:rPr>
              <a:t>Geborgenheit vermitteln:</a:t>
            </a:r>
            <a:r>
              <a:rPr lang="de-DE" sz="1200" dirty="0" smtClean="0">
                <a:effectLst/>
                <a:latin typeface="Calibri" panose="020F0502020204030204" pitchFamily="34" charset="0"/>
                <a:ea typeface="Calibri" panose="020F0502020204030204" pitchFamily="34" charset="0"/>
                <a:cs typeface="Times New Roman" panose="02020603050405020304" pitchFamily="18" charset="0"/>
              </a:rPr>
              <a:t> niemanden abweisen, jeder/jedem einen Platz bei den Maltesern anbieten, Zuhören, Sicherheit in der starken Gemeinschaft anbieten </a:t>
            </a:r>
          </a:p>
          <a:p>
            <a:pPr algn="just">
              <a:lnSpc>
                <a:spcPct val="107000"/>
              </a:lnSpc>
              <a:spcAft>
                <a:spcPts val="800"/>
              </a:spcAft>
            </a:pPr>
            <a:r>
              <a:rPr lang="de-DE" sz="1200" dirty="0" smtClean="0">
                <a:effectLst/>
                <a:latin typeface="Calibri" panose="020F0502020204030204" pitchFamily="34" charset="0"/>
                <a:ea typeface="Calibri" panose="020F0502020204030204" pitchFamily="34" charset="0"/>
                <a:cs typeface="Times New Roman" panose="02020603050405020304" pitchFamily="18" charset="0"/>
              </a:rPr>
              <a:t>„Stell dir vor du kommst in eine neue Stadt, alle sprechen eine andere Sprache, die du erst lernen musst und du gehörst nirgendwo dazu. Nach der Schule gehen die Kinder zur Gruppenstunde und treffen sich mit ihren Freundinnen und Freunden, du gehst nach Hause und machst deine Hausaufgaben. Wie wäre das?“</a:t>
            </a:r>
          </a:p>
          <a:p>
            <a:endParaRPr lang="de-DE" dirty="0" smtClean="0"/>
          </a:p>
          <a:p>
            <a:endParaRPr lang="de-DE" dirty="0"/>
          </a:p>
        </p:txBody>
      </p:sp>
      <p:sp>
        <p:nvSpPr>
          <p:cNvPr id="4" name="Foliennummernplatzhalter 3"/>
          <p:cNvSpPr>
            <a:spLocks noGrp="1"/>
          </p:cNvSpPr>
          <p:nvPr>
            <p:ph type="sldNum" sz="quarter" idx="10"/>
          </p:nvPr>
        </p:nvSpPr>
        <p:spPr/>
        <p:txBody>
          <a:bodyPr/>
          <a:lstStyle/>
          <a:p>
            <a:fld id="{17A1B8D7-E8F6-43E7-A7B6-AE67092DA9BB}" type="slidenum">
              <a:rPr lang="de-DE" altLang="de-DE" smtClean="0"/>
              <a:pPr/>
              <a:t>3</a:t>
            </a:fld>
            <a:endParaRPr lang="de-DE" altLang="de-DE"/>
          </a:p>
        </p:txBody>
      </p:sp>
    </p:spTree>
    <p:extLst>
      <p:ext uri="{BB962C8B-B14F-4D97-AF65-F5344CB8AC3E}">
        <p14:creationId xmlns:p14="http://schemas.microsoft.com/office/powerpoint/2010/main" val="83594418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algn="just">
              <a:lnSpc>
                <a:spcPct val="107000"/>
              </a:lnSpc>
              <a:spcAft>
                <a:spcPts val="800"/>
              </a:spcAft>
            </a:pPr>
            <a:r>
              <a:rPr lang="de-DE" sz="1200" dirty="0" smtClean="0">
                <a:effectLst/>
                <a:latin typeface="Calibri" panose="020F0502020204030204" pitchFamily="34" charset="0"/>
                <a:ea typeface="Calibri" panose="020F0502020204030204" pitchFamily="34" charset="0"/>
                <a:cs typeface="Times New Roman" panose="02020603050405020304" pitchFamily="18" charset="0"/>
              </a:rPr>
              <a:t>„Was sind denn überhaupt junge Geflüchtete für uns in der Malteser Jugend? In der ersten Welle der Fluchtbewegungen 2015/16 wurde die jungen Menschen oft als ‚Gäste‘ in unserem Land bezeichnet. Wir in der Malteser Jugend wollen weitergehen.“</a:t>
            </a:r>
          </a:p>
          <a:p>
            <a:pPr algn="just">
              <a:lnSpc>
                <a:spcPct val="107000"/>
              </a:lnSpc>
              <a:spcAft>
                <a:spcPts val="800"/>
              </a:spcAft>
            </a:pPr>
            <a:r>
              <a:rPr lang="de-DE" sz="1200" dirty="0" smtClean="0">
                <a:effectLst/>
                <a:latin typeface="Calibri" panose="020F0502020204030204" pitchFamily="34" charset="0"/>
                <a:ea typeface="Calibri" panose="020F0502020204030204" pitchFamily="34" charset="0"/>
                <a:cs typeface="Times New Roman" panose="02020603050405020304" pitchFamily="18" charset="0"/>
              </a:rPr>
              <a:t>Junge Geflüchtete sind für uns – </a:t>
            </a:r>
            <a:r>
              <a:rPr lang="de-DE" sz="1200" b="1" dirty="0" smtClean="0">
                <a:effectLst/>
                <a:latin typeface="Calibri" panose="020F0502020204030204" pitchFamily="34" charset="0"/>
                <a:ea typeface="Calibri" panose="020F0502020204030204" pitchFamily="34" charset="0"/>
                <a:cs typeface="Times New Roman" panose="02020603050405020304" pitchFamily="18" charset="0"/>
              </a:rPr>
              <a:t>wenn sie wollen</a:t>
            </a:r>
            <a:r>
              <a:rPr lang="de-DE" sz="1200" dirty="0" smtClean="0">
                <a:effectLst/>
                <a:latin typeface="Calibri" panose="020F0502020204030204" pitchFamily="34" charset="0"/>
                <a:ea typeface="Calibri" panose="020F0502020204030204" pitchFamily="34" charset="0"/>
                <a:cs typeface="Times New Roman" panose="02020603050405020304" pitchFamily="18" charset="0"/>
              </a:rPr>
              <a:t> – potenzielle…</a:t>
            </a:r>
          </a:p>
          <a:p>
            <a:pPr marL="342900" lvl="0" indent="-342900" algn="just">
              <a:lnSpc>
                <a:spcPct val="107000"/>
              </a:lnSpc>
              <a:spcAft>
                <a:spcPts val="0"/>
              </a:spcAft>
              <a:buFont typeface="Symbol" panose="05050102010706020507" pitchFamily="18" charset="2"/>
              <a:buChar char=""/>
            </a:pPr>
            <a:r>
              <a:rPr lang="de-DE" sz="1200" b="1" dirty="0" smtClean="0">
                <a:effectLst/>
                <a:latin typeface="Calibri" panose="020F0502020204030204" pitchFamily="34" charset="0"/>
                <a:ea typeface="Calibri" panose="020F0502020204030204" pitchFamily="34" charset="0"/>
                <a:cs typeface="Times New Roman" panose="02020603050405020304" pitchFamily="18" charset="0"/>
              </a:rPr>
              <a:t>Gruppenmitglieder:</a:t>
            </a:r>
            <a:r>
              <a:rPr lang="de-DE" sz="1200" dirty="0" smtClean="0">
                <a:effectLst/>
                <a:latin typeface="Calibri" panose="020F0502020204030204" pitchFamily="34" charset="0"/>
                <a:ea typeface="Calibri" panose="020F0502020204030204" pitchFamily="34" charset="0"/>
                <a:cs typeface="Times New Roman" panose="02020603050405020304" pitchFamily="18" charset="0"/>
              </a:rPr>
              <a:t> So wie alle anderen auch, gehören sie dazu. Sie haben die gleichen Rechte wie alle anderen und sind Teil unserer Gemeinschaft. </a:t>
            </a:r>
          </a:p>
          <a:p>
            <a:pPr marL="342900" lvl="0" indent="-342900" algn="just">
              <a:lnSpc>
                <a:spcPct val="107000"/>
              </a:lnSpc>
              <a:spcAft>
                <a:spcPts val="0"/>
              </a:spcAft>
              <a:buFont typeface="Symbol" panose="05050102010706020507" pitchFamily="18" charset="2"/>
              <a:buChar char=""/>
            </a:pPr>
            <a:r>
              <a:rPr lang="de-DE" sz="1200" b="1" dirty="0" smtClean="0">
                <a:effectLst/>
                <a:latin typeface="Calibri" panose="020F0502020204030204" pitchFamily="34" charset="0"/>
                <a:ea typeface="Calibri" panose="020F0502020204030204" pitchFamily="34" charset="0"/>
                <a:cs typeface="Times New Roman" panose="02020603050405020304" pitchFamily="18" charset="0"/>
              </a:rPr>
              <a:t>Spielgefährt*innen:</a:t>
            </a:r>
            <a:r>
              <a:rPr lang="de-DE" sz="1200" dirty="0" smtClean="0">
                <a:effectLst/>
                <a:latin typeface="Calibri" panose="020F0502020204030204" pitchFamily="34" charset="0"/>
                <a:ea typeface="Calibri" panose="020F0502020204030204" pitchFamily="34" charset="0"/>
                <a:cs typeface="Times New Roman" panose="02020603050405020304" pitchFamily="18" charset="0"/>
              </a:rPr>
              <a:t> Ob Sport, Gesellschaftsspiele, Playstation oder ein Waldspiel im Zeltlager. Wir können voneinander lernen, wie wir aktiv unsere Freizeit gestalten und dabei möglichst viel Spaß haben. Wir bringen uns gegenseitig neue Spiele bei. Wir lachen zusammen, zittern uns durch spannende Abenteuer und bestehen gemeinsam schwierige Aufgaben. </a:t>
            </a:r>
          </a:p>
          <a:p>
            <a:pPr marL="342900" lvl="0" indent="-342900" algn="just">
              <a:lnSpc>
                <a:spcPct val="107000"/>
              </a:lnSpc>
              <a:spcAft>
                <a:spcPts val="0"/>
              </a:spcAft>
              <a:buFont typeface="Symbol" panose="05050102010706020507" pitchFamily="18" charset="2"/>
              <a:buChar char=""/>
            </a:pPr>
            <a:r>
              <a:rPr lang="de-DE" sz="1200" b="1" dirty="0" smtClean="0">
                <a:effectLst/>
                <a:latin typeface="Calibri" panose="020F0502020204030204" pitchFamily="34" charset="0"/>
                <a:ea typeface="Calibri" panose="020F0502020204030204" pitchFamily="34" charset="0"/>
                <a:cs typeface="Times New Roman" panose="02020603050405020304" pitchFamily="18" charset="0"/>
              </a:rPr>
              <a:t>Verantwortungsträger*innen:</a:t>
            </a:r>
            <a:r>
              <a:rPr lang="de-DE" sz="1200" dirty="0" smtClean="0">
                <a:effectLst/>
                <a:latin typeface="Calibri" panose="020F0502020204030204" pitchFamily="34" charset="0"/>
                <a:ea typeface="Calibri" panose="020F0502020204030204" pitchFamily="34" charset="0"/>
                <a:cs typeface="Times New Roman" panose="02020603050405020304" pitchFamily="18" charset="0"/>
              </a:rPr>
              <a:t> So wie alle anderen auch, haben sie die Möglichkeit in der Malteser Jugend Verantwortung zu übernehmen. Sie geben Input in der Gruppenstunde, können als Gruppensprecher*innen mitgestalten oder sich später sogar zum/zur Gruppenleiter*in ausbilden lassen. Auch darüber hinaus stehen ihnen auf Orts- und Diözesanebene alle Wahlämter in unserem Jugendverband offen.</a:t>
            </a:r>
          </a:p>
          <a:p>
            <a:pPr marL="457200" algn="just">
              <a:lnSpc>
                <a:spcPct val="107000"/>
              </a:lnSpc>
              <a:spcAft>
                <a:spcPts val="0"/>
              </a:spcAft>
            </a:pPr>
            <a:r>
              <a:rPr lang="de-DE" sz="1200" dirty="0" smtClean="0">
                <a:effectLst/>
                <a:latin typeface="Calibri" panose="020F0502020204030204" pitchFamily="34" charset="0"/>
                <a:ea typeface="Calibri" panose="020F0502020204030204" pitchFamily="34" charset="0"/>
                <a:cs typeface="Times New Roman" panose="02020603050405020304" pitchFamily="18" charset="0"/>
              </a:rPr>
              <a:t> </a:t>
            </a:r>
          </a:p>
          <a:p>
            <a:pPr marL="342900" lvl="0" indent="-342900" algn="just">
              <a:lnSpc>
                <a:spcPct val="107000"/>
              </a:lnSpc>
              <a:spcAft>
                <a:spcPts val="800"/>
              </a:spcAft>
              <a:buFont typeface="Wingdings" panose="05000000000000000000" pitchFamily="2" charset="2"/>
              <a:buChar char=""/>
            </a:pPr>
            <a:r>
              <a:rPr lang="de-DE" sz="1200" dirty="0" smtClean="0">
                <a:effectLst/>
                <a:latin typeface="Calibri" panose="020F0502020204030204" pitchFamily="34" charset="0"/>
                <a:ea typeface="Calibri" panose="020F0502020204030204" pitchFamily="34" charset="0"/>
                <a:cs typeface="Times New Roman" panose="02020603050405020304" pitchFamily="18" charset="0"/>
              </a:rPr>
              <a:t>„Im Unterschied zu den Malteser Angeboten FÜR junge Geflüchtete, wie zum Beispiel der Erstversorgung oder der Bekleidungsausgabe, wollen wir in der Malteser Jugend Angebote MIT jungen Geflüchteten realisieren. Wir wollen zusammen MIT den Kindern und Jugendlichen unsere Gruppenstunden abhalten und zusammen MIT ihnen spielen, lachen, lernen oder auch einfach mal faulenzen.“</a:t>
            </a:r>
          </a:p>
          <a:p>
            <a:pPr algn="just">
              <a:lnSpc>
                <a:spcPct val="107000"/>
              </a:lnSpc>
              <a:spcAft>
                <a:spcPts val="800"/>
              </a:spcAft>
            </a:pPr>
            <a:endParaRPr lang="de-DE" dirty="0" smtClean="0"/>
          </a:p>
          <a:p>
            <a:endParaRPr lang="de-DE" dirty="0"/>
          </a:p>
        </p:txBody>
      </p:sp>
      <p:sp>
        <p:nvSpPr>
          <p:cNvPr id="4" name="Foliennummernplatzhalter 3"/>
          <p:cNvSpPr>
            <a:spLocks noGrp="1"/>
          </p:cNvSpPr>
          <p:nvPr>
            <p:ph type="sldNum" sz="quarter" idx="10"/>
          </p:nvPr>
        </p:nvSpPr>
        <p:spPr/>
        <p:txBody>
          <a:bodyPr/>
          <a:lstStyle/>
          <a:p>
            <a:fld id="{17A1B8D7-E8F6-43E7-A7B6-AE67092DA9BB}" type="slidenum">
              <a:rPr lang="de-DE" altLang="de-DE" smtClean="0"/>
              <a:pPr/>
              <a:t>4</a:t>
            </a:fld>
            <a:endParaRPr lang="de-DE" altLang="de-DE"/>
          </a:p>
        </p:txBody>
      </p:sp>
    </p:spTree>
    <p:extLst>
      <p:ext uri="{BB962C8B-B14F-4D97-AF65-F5344CB8AC3E}">
        <p14:creationId xmlns:p14="http://schemas.microsoft.com/office/powerpoint/2010/main" val="83594418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algn="just">
              <a:lnSpc>
                <a:spcPct val="107000"/>
              </a:lnSpc>
              <a:spcAft>
                <a:spcPts val="800"/>
              </a:spcAft>
            </a:pPr>
            <a:r>
              <a:rPr lang="de-DE" sz="1200" dirty="0" smtClean="0">
                <a:effectLst/>
                <a:latin typeface="Calibri" panose="020F0502020204030204" pitchFamily="34" charset="0"/>
                <a:ea typeface="Calibri" panose="020F0502020204030204" pitchFamily="34" charset="0"/>
                <a:cs typeface="Times New Roman" panose="02020603050405020304" pitchFamily="18" charset="0"/>
              </a:rPr>
              <a:t>Kinder und Jugendliche mit Fluchterfahrung sollen die Malteser Jugend kennenlernen und dann selbst entscheiden, ob sie Teil der Gemeinschaft werden wollen oder nicht.</a:t>
            </a:r>
          </a:p>
          <a:p>
            <a:pPr marL="342900" lvl="0" indent="-342900" algn="just">
              <a:lnSpc>
                <a:spcPct val="107000"/>
              </a:lnSpc>
              <a:spcAft>
                <a:spcPts val="0"/>
              </a:spcAft>
              <a:buFont typeface="Wingdings" panose="05000000000000000000" pitchFamily="2" charset="2"/>
              <a:buChar char=""/>
            </a:pPr>
            <a:r>
              <a:rPr lang="de-DE" sz="1200" dirty="0" smtClean="0">
                <a:effectLst/>
                <a:latin typeface="Calibri" panose="020F0502020204030204" pitchFamily="34" charset="0"/>
                <a:ea typeface="Calibri" panose="020F0502020204030204" pitchFamily="34" charset="0"/>
                <a:cs typeface="Times New Roman" panose="02020603050405020304" pitchFamily="18" charset="0"/>
              </a:rPr>
              <a:t>„Stell dir vor, du kommst in ein neues Land und alle sagen: Komm jetzt spielen wir Volleyball! Aber du willst eigentlich gar nicht Volleyball spielen!“</a:t>
            </a:r>
          </a:p>
          <a:p>
            <a:pPr marL="342900" lvl="0" indent="-342900" algn="just">
              <a:lnSpc>
                <a:spcPct val="107000"/>
              </a:lnSpc>
              <a:spcAft>
                <a:spcPts val="800"/>
              </a:spcAft>
              <a:buFont typeface="Wingdings" panose="05000000000000000000" pitchFamily="2" charset="2"/>
              <a:buChar char=""/>
            </a:pPr>
            <a:r>
              <a:rPr lang="de-DE" sz="1200" dirty="0" smtClean="0">
                <a:effectLst/>
                <a:latin typeface="Calibri" panose="020F0502020204030204" pitchFamily="34" charset="0"/>
                <a:ea typeface="Calibri" panose="020F0502020204030204" pitchFamily="34" charset="0"/>
                <a:cs typeface="Times New Roman" panose="02020603050405020304" pitchFamily="18" charset="0"/>
              </a:rPr>
              <a:t>„Wir sollten unser Angebot möglichst offenhalten und keine Erwartungen an die von uns eingeladenen Kinder und Jugendlichen stellen. Sie sollen in unsere Arbeit hineinschnuppern und für sich entscheiden, ob das etwas für sie ist.“</a:t>
            </a:r>
          </a:p>
          <a:p>
            <a:pPr marL="228600" algn="just">
              <a:lnSpc>
                <a:spcPct val="107000"/>
              </a:lnSpc>
              <a:spcAft>
                <a:spcPts val="800"/>
              </a:spcAft>
            </a:pPr>
            <a:r>
              <a:rPr lang="de-DE" sz="1200" dirty="0" smtClean="0">
                <a:effectLst/>
                <a:latin typeface="Calibri" panose="020F0502020204030204" pitchFamily="34" charset="0"/>
                <a:ea typeface="Calibri" panose="020F0502020204030204" pitchFamily="34" charset="0"/>
                <a:cs typeface="Times New Roman" panose="02020603050405020304" pitchFamily="18" charset="0"/>
              </a:rPr>
              <a:t> </a:t>
            </a:r>
          </a:p>
          <a:p>
            <a:pPr marL="342900" lvl="0" indent="-342900" algn="just">
              <a:lnSpc>
                <a:spcPct val="107000"/>
              </a:lnSpc>
              <a:spcAft>
                <a:spcPts val="0"/>
              </a:spcAft>
              <a:buFont typeface="Symbol" panose="05050102010706020507" pitchFamily="18" charset="2"/>
              <a:buChar char=""/>
            </a:pPr>
            <a:r>
              <a:rPr lang="de-DE" sz="1200" b="1" dirty="0" smtClean="0">
                <a:effectLst/>
                <a:latin typeface="Calibri" panose="020F0502020204030204" pitchFamily="34" charset="0"/>
                <a:ea typeface="Calibri" panose="020F0502020204030204" pitchFamily="34" charset="0"/>
                <a:cs typeface="Times New Roman" panose="02020603050405020304" pitchFamily="18" charset="0"/>
              </a:rPr>
              <a:t>Auseinandersetzen mit Flucht und Integration:</a:t>
            </a:r>
            <a:r>
              <a:rPr lang="de-DE" sz="1200" dirty="0" smtClean="0">
                <a:effectLst/>
                <a:latin typeface="Calibri" panose="020F0502020204030204" pitchFamily="34" charset="0"/>
                <a:ea typeface="Calibri" panose="020F0502020204030204" pitchFamily="34" charset="0"/>
                <a:cs typeface="Times New Roman" panose="02020603050405020304" pitchFamily="18" charset="0"/>
              </a:rPr>
              <a:t> „Das ist der erste Schritt und wir machen das gerade und in den nächsten zwei Gruppenstunden. Über das Thema zu sprechen ist ein wichtiger Anfang.“</a:t>
            </a:r>
          </a:p>
          <a:p>
            <a:pPr marL="342900" lvl="0" indent="-342900" algn="just">
              <a:lnSpc>
                <a:spcPct val="107000"/>
              </a:lnSpc>
              <a:spcAft>
                <a:spcPts val="0"/>
              </a:spcAft>
              <a:buFont typeface="Symbol" panose="05050102010706020507" pitchFamily="18" charset="2"/>
              <a:buChar char=""/>
            </a:pPr>
            <a:r>
              <a:rPr lang="de-DE" sz="1200" b="1" dirty="0" smtClean="0">
                <a:effectLst/>
                <a:latin typeface="Calibri" panose="020F0502020204030204" pitchFamily="34" charset="0"/>
                <a:ea typeface="Calibri" panose="020F0502020204030204" pitchFamily="34" charset="0"/>
                <a:cs typeface="Times New Roman" panose="02020603050405020304" pitchFamily="18" charset="0"/>
              </a:rPr>
              <a:t>Aktionen &amp; Gruppenstunden:</a:t>
            </a:r>
            <a:r>
              <a:rPr lang="de-DE" sz="1200" dirty="0" smtClean="0">
                <a:effectLst/>
                <a:latin typeface="Calibri" panose="020F0502020204030204" pitchFamily="34" charset="0"/>
                <a:ea typeface="Calibri" panose="020F0502020204030204" pitchFamily="34" charset="0"/>
                <a:cs typeface="Times New Roman" panose="02020603050405020304" pitchFamily="18" charset="0"/>
              </a:rPr>
              <a:t> „In einem zweiten Schritt können wir dann eine Aktion überlegen und Kinder/Jugendliche zu einer Gruppenstunde einladen. Wir nennen dieses erste Aufeinandertreffen eine ‚Begegnung‘.“</a:t>
            </a:r>
          </a:p>
          <a:p>
            <a:pPr marL="342900" lvl="0" indent="-342900" algn="just">
              <a:lnSpc>
                <a:spcPct val="107000"/>
              </a:lnSpc>
              <a:spcAft>
                <a:spcPts val="0"/>
              </a:spcAft>
              <a:buFont typeface="Symbol" panose="05050102010706020507" pitchFamily="18" charset="2"/>
              <a:buChar char=""/>
            </a:pPr>
            <a:r>
              <a:rPr lang="de-DE" sz="1200" b="1" dirty="0" smtClean="0">
                <a:effectLst/>
                <a:latin typeface="Calibri" panose="020F0502020204030204" pitchFamily="34" charset="0"/>
                <a:ea typeface="Calibri" panose="020F0502020204030204" pitchFamily="34" charset="0"/>
                <a:cs typeface="Times New Roman" panose="02020603050405020304" pitchFamily="18" charset="0"/>
              </a:rPr>
              <a:t>Öffentlichkeitsarbeit &amp; Menschen begeistern:</a:t>
            </a:r>
            <a:r>
              <a:rPr lang="de-DE" sz="1200" dirty="0" smtClean="0">
                <a:effectLst/>
                <a:latin typeface="Calibri" panose="020F0502020204030204" pitchFamily="34" charset="0"/>
                <a:ea typeface="Calibri" panose="020F0502020204030204" pitchFamily="34" charset="0"/>
                <a:cs typeface="Times New Roman" panose="02020603050405020304" pitchFamily="18" charset="0"/>
              </a:rPr>
              <a:t> „Wenn alles gut geklappt hat, können wir einen Artikel in Zeitung setzen oder ein paar Bilder online stellen. Wir erzählen anderen Menschen von unserer Begegnung und dem was daraus geworden ist und können sie so vielleicht begeistern auch auf junge Geflüchtete zuzugehen. Wir machen sozusagen vor, wie es geht.“</a:t>
            </a:r>
          </a:p>
          <a:p>
            <a:pPr marL="742950" lvl="1" indent="-285750" algn="just">
              <a:lnSpc>
                <a:spcPct val="107000"/>
              </a:lnSpc>
              <a:spcAft>
                <a:spcPts val="0"/>
              </a:spcAft>
              <a:buFont typeface="Courier New" panose="02070309020205020404" pitchFamily="49" charset="0"/>
              <a:buChar char="o"/>
            </a:pPr>
            <a:r>
              <a:rPr lang="de-DE" sz="1200" i="1" dirty="0" smtClean="0">
                <a:effectLst/>
                <a:latin typeface="Calibri" panose="020F0502020204030204" pitchFamily="34" charset="0"/>
                <a:ea typeface="Calibri" panose="020F0502020204030204" pitchFamily="34" charset="0"/>
                <a:cs typeface="Times New Roman" panose="02020603050405020304" pitchFamily="18" charset="0"/>
              </a:rPr>
              <a:t>„Wenn wir ein paar Bilder und Informationen zu unserer Begegnung an die Bundesebene der Malteser Jugend senden, dann bekommen wir auch noch eine Urkunde und für jede*n einen Pin, den man dann an das Halstuch oder das MJ-Shirt stecken kann. So sehen alle Malteser aus Deutschland, dass wir uns an der Aktion ‚</a:t>
            </a:r>
            <a:r>
              <a:rPr lang="de-DE" sz="1200" i="1" dirty="0" err="1" smtClean="0">
                <a:effectLst/>
                <a:latin typeface="Calibri" panose="020F0502020204030204" pitchFamily="34" charset="0"/>
                <a:ea typeface="Calibri" panose="020F0502020204030204" pitchFamily="34" charset="0"/>
                <a:cs typeface="Times New Roman" panose="02020603050405020304" pitchFamily="18" charset="0"/>
              </a:rPr>
              <a:t>Ich.Ihr.Wir</a:t>
            </a:r>
            <a:r>
              <a:rPr lang="de-DE" sz="1200" i="1" dirty="0" smtClean="0">
                <a:effectLst/>
                <a:latin typeface="Calibri" panose="020F0502020204030204" pitchFamily="34" charset="0"/>
                <a:ea typeface="Calibri" panose="020F0502020204030204" pitchFamily="34" charset="0"/>
                <a:cs typeface="Times New Roman" panose="02020603050405020304" pitchFamily="18" charset="0"/>
              </a:rPr>
              <a:t>.‘ beteiligt haben.“</a:t>
            </a:r>
            <a:endParaRPr lang="de-DE" sz="1200" dirty="0" smtClean="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07000"/>
              </a:lnSpc>
              <a:spcAft>
                <a:spcPts val="800"/>
              </a:spcAft>
              <a:buFont typeface="Symbol" panose="05050102010706020507" pitchFamily="18" charset="2"/>
              <a:buChar char=""/>
            </a:pPr>
            <a:r>
              <a:rPr lang="de-DE" sz="1200" b="1" dirty="0" smtClean="0">
                <a:effectLst/>
                <a:latin typeface="Calibri" panose="020F0502020204030204" pitchFamily="34" charset="0"/>
                <a:ea typeface="Calibri" panose="020F0502020204030204" pitchFamily="34" charset="0"/>
                <a:cs typeface="Times New Roman" panose="02020603050405020304" pitchFamily="18" charset="0"/>
              </a:rPr>
              <a:t>Austausch mit anderen Orten in der Diözese:</a:t>
            </a:r>
            <a:r>
              <a:rPr lang="de-DE" sz="1200" dirty="0" smtClean="0">
                <a:effectLst/>
                <a:latin typeface="Calibri" panose="020F0502020204030204" pitchFamily="34" charset="0"/>
                <a:ea typeface="Calibri" panose="020F0502020204030204" pitchFamily="34" charset="0"/>
                <a:cs typeface="Times New Roman" panose="02020603050405020304" pitchFamily="18" charset="0"/>
              </a:rPr>
              <a:t> „Dann werden wir auch in unserer Diözese von der Begegnung berichten. Mal sehen, was die anderen so gemacht haben</a:t>
            </a:r>
            <a:r>
              <a:rPr lang="de-DE" sz="1200" dirty="0" smtClean="0">
                <a:effectLst/>
                <a:latin typeface="Calibri" panose="020F0502020204030204" pitchFamily="34" charset="0"/>
                <a:ea typeface="Calibri" panose="020F0502020204030204" pitchFamily="34" charset="0"/>
                <a:cs typeface="Times New Roman" panose="02020603050405020304" pitchFamily="18" charset="0"/>
              </a:rPr>
              <a:t>.</a:t>
            </a:r>
            <a:endParaRPr lang="de-DE" sz="1200" dirty="0" smtClean="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Foliennummernplatzhalter 3"/>
          <p:cNvSpPr>
            <a:spLocks noGrp="1"/>
          </p:cNvSpPr>
          <p:nvPr>
            <p:ph type="sldNum" sz="quarter" idx="10"/>
          </p:nvPr>
        </p:nvSpPr>
        <p:spPr/>
        <p:txBody>
          <a:bodyPr/>
          <a:lstStyle/>
          <a:p>
            <a:fld id="{17A1B8D7-E8F6-43E7-A7B6-AE67092DA9BB}" type="slidenum">
              <a:rPr lang="de-DE" altLang="de-DE" smtClean="0"/>
              <a:pPr/>
              <a:t>5</a:t>
            </a:fld>
            <a:endParaRPr lang="de-DE" altLang="de-DE"/>
          </a:p>
        </p:txBody>
      </p:sp>
    </p:spTree>
    <p:extLst>
      <p:ext uri="{BB962C8B-B14F-4D97-AF65-F5344CB8AC3E}">
        <p14:creationId xmlns:p14="http://schemas.microsoft.com/office/powerpoint/2010/main" val="83594418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algn="just">
              <a:lnSpc>
                <a:spcPct val="107000"/>
              </a:lnSpc>
              <a:spcAft>
                <a:spcPts val="800"/>
              </a:spcAft>
            </a:pPr>
            <a:r>
              <a:rPr lang="de-DE" sz="1200" dirty="0" smtClean="0">
                <a:effectLst/>
                <a:latin typeface="Calibri" panose="020F0502020204030204" pitchFamily="34" charset="0"/>
                <a:ea typeface="Calibri" panose="020F0502020204030204" pitchFamily="34" charset="0"/>
                <a:cs typeface="Times New Roman" panose="02020603050405020304" pitchFamily="18" charset="0"/>
              </a:rPr>
              <a:t>„Hier seht ihr noch einmal, wofür die Malteser Jugend beim Umgang mit jungen Geflüchteten stehen möchte. Mit unserer Gruppenstunde hier und der Teilnahme am Projekt ‚</a:t>
            </a:r>
            <a:r>
              <a:rPr lang="de-DE" sz="1200" dirty="0" err="1" smtClean="0">
                <a:effectLst/>
                <a:latin typeface="Calibri" panose="020F0502020204030204" pitchFamily="34" charset="0"/>
                <a:ea typeface="Calibri" panose="020F0502020204030204" pitchFamily="34" charset="0"/>
                <a:cs typeface="Times New Roman" panose="02020603050405020304" pitchFamily="18" charset="0"/>
              </a:rPr>
              <a:t>Ich.Ihr.Wir</a:t>
            </a:r>
            <a:r>
              <a:rPr lang="de-DE" sz="1200" dirty="0" smtClean="0">
                <a:effectLst/>
                <a:latin typeface="Calibri" panose="020F0502020204030204" pitchFamily="34" charset="0"/>
                <a:ea typeface="Calibri" panose="020F0502020204030204" pitchFamily="34" charset="0"/>
                <a:cs typeface="Times New Roman" panose="02020603050405020304" pitchFamily="18" charset="0"/>
              </a:rPr>
              <a:t>.‘ sind wir ein wichtiger Teil dieser Bewegung in der Malteser Jugend. </a:t>
            </a:r>
            <a:r>
              <a:rPr lang="de-DE" sz="1200" smtClean="0">
                <a:effectLst/>
                <a:latin typeface="Calibri" panose="020F0502020204030204" pitchFamily="34" charset="0"/>
                <a:ea typeface="Calibri" panose="020F0502020204030204" pitchFamily="34" charset="0"/>
                <a:cs typeface="Times New Roman" panose="02020603050405020304" pitchFamily="18" charset="0"/>
              </a:rPr>
              <a:t>Ich freue mich schon auf die nächsten Woche mit diesem Thema.“</a:t>
            </a:r>
            <a:endParaRPr lang="de-DE" sz="12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Foliennummernplatzhalter 3"/>
          <p:cNvSpPr>
            <a:spLocks noGrp="1"/>
          </p:cNvSpPr>
          <p:nvPr>
            <p:ph type="sldNum" sz="quarter" idx="10"/>
          </p:nvPr>
        </p:nvSpPr>
        <p:spPr/>
        <p:txBody>
          <a:bodyPr/>
          <a:lstStyle/>
          <a:p>
            <a:fld id="{17A1B8D7-E8F6-43E7-A7B6-AE67092DA9BB}" type="slidenum">
              <a:rPr lang="de-DE" altLang="de-DE" smtClean="0"/>
              <a:pPr/>
              <a:t>6</a:t>
            </a:fld>
            <a:endParaRPr lang="de-DE" altLang="de-DE"/>
          </a:p>
        </p:txBody>
      </p:sp>
    </p:spTree>
    <p:extLst>
      <p:ext uri="{BB962C8B-B14F-4D97-AF65-F5344CB8AC3E}">
        <p14:creationId xmlns:p14="http://schemas.microsoft.com/office/powerpoint/2010/main" val="83594418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1_Titelfolie_Starter">
    <p:spTree>
      <p:nvGrpSpPr>
        <p:cNvPr id="1" name=""/>
        <p:cNvGrpSpPr/>
        <p:nvPr/>
      </p:nvGrpSpPr>
      <p:grpSpPr>
        <a:xfrm>
          <a:off x="0" y="0"/>
          <a:ext cx="0" cy="0"/>
          <a:chOff x="0" y="0"/>
          <a:chExt cx="0" cy="0"/>
        </a:xfrm>
      </p:grpSpPr>
      <p:sp>
        <p:nvSpPr>
          <p:cNvPr id="10" name="Bildplatzhalter 2"/>
          <p:cNvSpPr>
            <a:spLocks noGrp="1"/>
          </p:cNvSpPr>
          <p:nvPr>
            <p:ph type="pic" sz="quarter" idx="15"/>
          </p:nvPr>
        </p:nvSpPr>
        <p:spPr>
          <a:xfrm>
            <a:off x="0" y="1058863"/>
            <a:ext cx="9144000" cy="4084637"/>
          </a:xfrm>
          <a:prstGeom prst="rect">
            <a:avLst/>
          </a:prstGeom>
        </p:spPr>
        <p:txBody>
          <a:bodyPr/>
          <a:lstStyle/>
          <a:p>
            <a:endParaRPr lang="de-DE"/>
          </a:p>
        </p:txBody>
      </p:sp>
      <p:sp>
        <p:nvSpPr>
          <p:cNvPr id="7" name="Textplatzhalter 6"/>
          <p:cNvSpPr>
            <a:spLocks noGrp="1"/>
          </p:cNvSpPr>
          <p:nvPr>
            <p:ph type="body" sz="quarter" idx="11" hasCustomPrompt="1"/>
          </p:nvPr>
        </p:nvSpPr>
        <p:spPr>
          <a:xfrm>
            <a:off x="715471" y="1985026"/>
            <a:ext cx="3142499" cy="417280"/>
          </a:xfrm>
          <a:prstGeom prst="rect">
            <a:avLst/>
          </a:prstGeom>
          <a:solidFill>
            <a:schemeClr val="bg1"/>
          </a:solidFill>
        </p:spPr>
        <p:txBody>
          <a:bodyPr/>
          <a:lstStyle>
            <a:lvl1pPr marL="0" indent="0" algn="l">
              <a:defRPr sz="2400" b="0"/>
            </a:lvl1pPr>
            <a:lvl2pPr marL="0" indent="0">
              <a:buNone/>
              <a:defRPr>
                <a:solidFill>
                  <a:schemeClr val="tx2"/>
                </a:solidFill>
              </a:defRPr>
            </a:lvl2pPr>
          </a:lstStyle>
          <a:p>
            <a:pPr lvl="0"/>
            <a:r>
              <a:rPr lang="de-DE"/>
              <a:t>Überschrift</a:t>
            </a:r>
          </a:p>
        </p:txBody>
      </p:sp>
      <p:sp>
        <p:nvSpPr>
          <p:cNvPr id="9" name="Textplatzhalter 6"/>
          <p:cNvSpPr>
            <a:spLocks noGrp="1"/>
          </p:cNvSpPr>
          <p:nvPr>
            <p:ph type="body" sz="quarter" idx="12" hasCustomPrompt="1"/>
          </p:nvPr>
        </p:nvSpPr>
        <p:spPr>
          <a:xfrm>
            <a:off x="715470" y="2377154"/>
            <a:ext cx="3142800" cy="417280"/>
          </a:xfrm>
          <a:prstGeom prst="rect">
            <a:avLst/>
          </a:prstGeom>
          <a:solidFill>
            <a:schemeClr val="bg1"/>
          </a:solidFill>
        </p:spPr>
        <p:txBody>
          <a:bodyPr/>
          <a:lstStyle>
            <a:lvl1pPr marL="0" indent="0" algn="l">
              <a:defRPr sz="2000" b="0" i="1">
                <a:solidFill>
                  <a:schemeClr val="tx2"/>
                </a:solidFill>
                <a:latin typeface="+mj-lt"/>
              </a:defRPr>
            </a:lvl1pPr>
            <a:lvl2pPr marL="0" indent="0">
              <a:buNone/>
              <a:defRPr>
                <a:solidFill>
                  <a:schemeClr val="tx2"/>
                </a:solidFill>
              </a:defRPr>
            </a:lvl2pPr>
          </a:lstStyle>
          <a:p>
            <a:pPr lvl="0"/>
            <a:r>
              <a:rPr lang="de-DE"/>
              <a:t>Überschrift</a:t>
            </a:r>
          </a:p>
        </p:txBody>
      </p:sp>
      <p:sp>
        <p:nvSpPr>
          <p:cNvPr id="12" name="SmartArt-Platzhalter 2"/>
          <p:cNvSpPr>
            <a:spLocks noGrp="1"/>
          </p:cNvSpPr>
          <p:nvPr>
            <p:ph type="dgm" sz="quarter" idx="16"/>
          </p:nvPr>
        </p:nvSpPr>
        <p:spPr>
          <a:xfrm>
            <a:off x="715471" y="2786400"/>
            <a:ext cx="3142154" cy="45719"/>
          </a:xfrm>
          <a:prstGeom prst="rect">
            <a:avLst/>
          </a:prstGeom>
          <a:solidFill>
            <a:schemeClr val="tx1"/>
          </a:solidFill>
        </p:spPr>
        <p:txBody>
          <a:bodyPr/>
          <a:lstStyle/>
          <a:p>
            <a:endParaRPr lang="de-DE"/>
          </a:p>
        </p:txBody>
      </p:sp>
    </p:spTree>
    <p:extLst>
      <p:ext uri="{BB962C8B-B14F-4D97-AF65-F5344CB8AC3E}">
        <p14:creationId xmlns:p14="http://schemas.microsoft.com/office/powerpoint/2010/main" val="1901488602"/>
      </p:ext>
    </p:extLst>
  </p:cSld>
  <p:clrMapOvr>
    <a:masterClrMapping/>
  </p:clrMapOvr>
  <mc:AlternateContent xmlns:mc="http://schemas.openxmlformats.org/markup-compatibility/2006" xmlns:p14="http://schemas.microsoft.com/office/powerpoint/2010/main">
    <mc:Choice Requires="p14">
      <p:transition spd="slow" p14:dur="1250">
        <p:wipe dir="r"/>
      </p:transition>
    </mc:Choice>
    <mc:Fallback xmlns="">
      <p:transition spd="slow">
        <p:wipe dir="r"/>
      </p:transition>
    </mc:Fallback>
  </mc:AlternateContent>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2a_Inhalt_Universalplatzhalter">
    <p:spTree>
      <p:nvGrpSpPr>
        <p:cNvPr id="1" name=""/>
        <p:cNvGrpSpPr/>
        <p:nvPr/>
      </p:nvGrpSpPr>
      <p:grpSpPr>
        <a:xfrm>
          <a:off x="0" y="0"/>
          <a:ext cx="0" cy="0"/>
          <a:chOff x="0" y="0"/>
          <a:chExt cx="0" cy="0"/>
        </a:xfrm>
      </p:grpSpPr>
      <p:sp>
        <p:nvSpPr>
          <p:cNvPr id="5" name="Inhaltsplatzhalter 2"/>
          <p:cNvSpPr>
            <a:spLocks noGrp="1"/>
          </p:cNvSpPr>
          <p:nvPr>
            <p:ph sz="quarter" idx="10"/>
          </p:nvPr>
        </p:nvSpPr>
        <p:spPr>
          <a:xfrm>
            <a:off x="611232" y="774607"/>
            <a:ext cx="6841088" cy="439025"/>
          </a:xfrm>
          <a:prstGeom prst="rect">
            <a:avLst/>
          </a:prstGeom>
        </p:spPr>
        <p:txBody>
          <a:bodyPr/>
          <a:lstStyle>
            <a:lvl1pPr>
              <a:defRPr sz="2400" b="0"/>
            </a:lvl1pPr>
            <a:lvl2pPr marL="0" indent="0">
              <a:buNone/>
              <a:defRPr sz="1800" b="1">
                <a:solidFill>
                  <a:schemeClr val="tx2"/>
                </a:solidFill>
              </a:defRPr>
            </a:lvl2pPr>
          </a:lstStyle>
          <a:p>
            <a:pPr lvl="0"/>
            <a:r>
              <a:rPr lang="de-DE"/>
              <a:t>Textmasterformat bearbeiten</a:t>
            </a:r>
          </a:p>
        </p:txBody>
      </p:sp>
      <p:sp>
        <p:nvSpPr>
          <p:cNvPr id="3" name="Inhaltsplatzhalter 2"/>
          <p:cNvSpPr>
            <a:spLocks noGrp="1"/>
          </p:cNvSpPr>
          <p:nvPr>
            <p:ph sz="quarter" idx="11"/>
          </p:nvPr>
        </p:nvSpPr>
        <p:spPr>
          <a:xfrm>
            <a:off x="611560" y="1681672"/>
            <a:ext cx="7920880" cy="2751137"/>
          </a:xfrm>
          <a:prstGeom prst="rect">
            <a:avLst/>
          </a:prstGeom>
        </p:spPr>
        <p:txBody>
          <a:bodyPr/>
          <a:lstStyle>
            <a:lvl1pPr marL="0" indent="0">
              <a:defRPr sz="1800">
                <a:solidFill>
                  <a:schemeClr val="tx2"/>
                </a:solidFill>
              </a:defRPr>
            </a:lvl1pPr>
            <a:lvl2pPr>
              <a:defRPr sz="1800">
                <a:solidFill>
                  <a:schemeClr val="tx2"/>
                </a:solidFill>
              </a:defRPr>
            </a:lvl2pPr>
            <a:lvl3pPr>
              <a:defRPr sz="1800">
                <a:solidFill>
                  <a:schemeClr val="tx2"/>
                </a:solidFill>
              </a:defRPr>
            </a:lvl3pPr>
            <a:lvl4pPr>
              <a:defRPr sz="1800">
                <a:solidFill>
                  <a:schemeClr val="tx2"/>
                </a:solidFill>
              </a:defRPr>
            </a:lvl4pPr>
            <a:lvl5pPr>
              <a:defRPr sz="1800">
                <a:solidFill>
                  <a:schemeClr val="tx2"/>
                </a:solidFill>
              </a:defRPr>
            </a:lvl5p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6" name="Inhaltsplatzhalter 2"/>
          <p:cNvSpPr>
            <a:spLocks noGrp="1"/>
          </p:cNvSpPr>
          <p:nvPr>
            <p:ph sz="quarter" idx="12"/>
          </p:nvPr>
        </p:nvSpPr>
        <p:spPr>
          <a:xfrm>
            <a:off x="611232" y="1213632"/>
            <a:ext cx="6841088" cy="357464"/>
          </a:xfrm>
          <a:prstGeom prst="rect">
            <a:avLst/>
          </a:prstGeom>
        </p:spPr>
        <p:txBody>
          <a:bodyPr/>
          <a:lstStyle>
            <a:lvl1pPr>
              <a:defRPr sz="1800" b="1">
                <a:solidFill>
                  <a:schemeClr val="tx2"/>
                </a:solidFill>
              </a:defRPr>
            </a:lvl1pPr>
            <a:lvl2pPr marL="0" indent="0">
              <a:buNone/>
              <a:defRPr sz="1800" b="1">
                <a:solidFill>
                  <a:schemeClr val="tx2"/>
                </a:solidFill>
              </a:defRPr>
            </a:lvl2pPr>
          </a:lstStyle>
          <a:p>
            <a:pPr lvl="0"/>
            <a:r>
              <a:rPr lang="de-DE"/>
              <a:t>Textmasterformat bearbeiten</a:t>
            </a:r>
          </a:p>
        </p:txBody>
      </p:sp>
    </p:spTree>
    <p:extLst>
      <p:ext uri="{BB962C8B-B14F-4D97-AF65-F5344CB8AC3E}">
        <p14:creationId xmlns:p14="http://schemas.microsoft.com/office/powerpoint/2010/main" val="300139289"/>
      </p:ext>
    </p:extLst>
  </p:cSld>
  <p:clrMapOvr>
    <a:masterClrMapping/>
  </p:clrMapOvr>
  <mc:AlternateContent xmlns:mc="http://schemas.openxmlformats.org/markup-compatibility/2006" xmlns:p14="http://schemas.microsoft.com/office/powerpoint/2010/main">
    <mc:Choice Requires="p14">
      <p:transition spd="slow" p14:dur="1250">
        <p:wipe dir="r"/>
      </p:transition>
    </mc:Choice>
    <mc:Fallback xmlns="">
      <p:transition spd="slow">
        <p:wipe dir="r"/>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2b_Inhalt_Bildplatzhalter">
    <p:spTree>
      <p:nvGrpSpPr>
        <p:cNvPr id="1" name=""/>
        <p:cNvGrpSpPr/>
        <p:nvPr/>
      </p:nvGrpSpPr>
      <p:grpSpPr>
        <a:xfrm>
          <a:off x="0" y="0"/>
          <a:ext cx="0" cy="0"/>
          <a:chOff x="0" y="0"/>
          <a:chExt cx="0" cy="0"/>
        </a:xfrm>
      </p:grpSpPr>
      <p:sp>
        <p:nvSpPr>
          <p:cNvPr id="5" name="Inhaltsplatzhalter 2"/>
          <p:cNvSpPr>
            <a:spLocks noGrp="1"/>
          </p:cNvSpPr>
          <p:nvPr>
            <p:ph sz="quarter" idx="10"/>
          </p:nvPr>
        </p:nvSpPr>
        <p:spPr>
          <a:xfrm>
            <a:off x="611232" y="774607"/>
            <a:ext cx="6841088" cy="439025"/>
          </a:xfrm>
          <a:prstGeom prst="rect">
            <a:avLst/>
          </a:prstGeom>
        </p:spPr>
        <p:txBody>
          <a:bodyPr/>
          <a:lstStyle>
            <a:lvl1pPr>
              <a:defRPr sz="2400" b="0"/>
            </a:lvl1pPr>
            <a:lvl2pPr marL="0" indent="0">
              <a:buNone/>
              <a:defRPr sz="1800" b="1">
                <a:solidFill>
                  <a:schemeClr val="tx2"/>
                </a:solidFill>
              </a:defRPr>
            </a:lvl2pPr>
          </a:lstStyle>
          <a:p>
            <a:pPr lvl="0"/>
            <a:r>
              <a:rPr lang="de-DE"/>
              <a:t>Textmasterformat bearbeiten</a:t>
            </a:r>
          </a:p>
        </p:txBody>
      </p:sp>
      <p:sp>
        <p:nvSpPr>
          <p:cNvPr id="6" name="Inhaltsplatzhalter 2"/>
          <p:cNvSpPr>
            <a:spLocks noGrp="1"/>
          </p:cNvSpPr>
          <p:nvPr>
            <p:ph sz="quarter" idx="12"/>
          </p:nvPr>
        </p:nvSpPr>
        <p:spPr>
          <a:xfrm>
            <a:off x="611232" y="1213632"/>
            <a:ext cx="6841088" cy="357464"/>
          </a:xfrm>
          <a:prstGeom prst="rect">
            <a:avLst/>
          </a:prstGeom>
        </p:spPr>
        <p:txBody>
          <a:bodyPr/>
          <a:lstStyle>
            <a:lvl1pPr>
              <a:defRPr sz="1800" b="1">
                <a:solidFill>
                  <a:schemeClr val="tx2"/>
                </a:solidFill>
              </a:defRPr>
            </a:lvl1pPr>
            <a:lvl2pPr marL="0" indent="0">
              <a:buNone/>
              <a:defRPr sz="1800" b="1">
                <a:solidFill>
                  <a:schemeClr val="tx2"/>
                </a:solidFill>
              </a:defRPr>
            </a:lvl2pPr>
          </a:lstStyle>
          <a:p>
            <a:pPr lvl="0"/>
            <a:r>
              <a:rPr lang="de-DE"/>
              <a:t>Textmasterformat bearbeiten</a:t>
            </a:r>
          </a:p>
        </p:txBody>
      </p:sp>
      <p:sp>
        <p:nvSpPr>
          <p:cNvPr id="8" name="Bildplatzhalter 3"/>
          <p:cNvSpPr>
            <a:spLocks noGrp="1"/>
          </p:cNvSpPr>
          <p:nvPr>
            <p:ph type="pic" sz="quarter" idx="13"/>
          </p:nvPr>
        </p:nvSpPr>
        <p:spPr>
          <a:xfrm>
            <a:off x="611188" y="1681163"/>
            <a:ext cx="7921625" cy="2751137"/>
          </a:xfrm>
          <a:prstGeom prst="rect">
            <a:avLst/>
          </a:prstGeom>
        </p:spPr>
        <p:txBody>
          <a:bodyPr/>
          <a:lstStyle/>
          <a:p>
            <a:endParaRPr lang="de-DE"/>
          </a:p>
        </p:txBody>
      </p:sp>
    </p:spTree>
    <p:extLst>
      <p:ext uri="{BB962C8B-B14F-4D97-AF65-F5344CB8AC3E}">
        <p14:creationId xmlns:p14="http://schemas.microsoft.com/office/powerpoint/2010/main" val="3602776396"/>
      </p:ext>
    </p:extLst>
  </p:cSld>
  <p:clrMapOvr>
    <a:masterClrMapping/>
  </p:clrMapOvr>
  <mc:AlternateContent xmlns:mc="http://schemas.openxmlformats.org/markup-compatibility/2006" xmlns:p14="http://schemas.microsoft.com/office/powerpoint/2010/main">
    <mc:Choice Requires="p14">
      <p:transition spd="slow" p14:dur="1250">
        <p:wipe dir="r"/>
      </p:transition>
    </mc:Choice>
    <mc:Fallback xmlns="">
      <p:transition spd="slow">
        <p:wipe dir="r"/>
      </p:transition>
    </mc:Fallback>
  </mc:AlternateContent>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3a_Inhalt_2_Universalplatzhalter">
    <p:spTree>
      <p:nvGrpSpPr>
        <p:cNvPr id="1" name=""/>
        <p:cNvGrpSpPr/>
        <p:nvPr/>
      </p:nvGrpSpPr>
      <p:grpSpPr>
        <a:xfrm>
          <a:off x="0" y="0"/>
          <a:ext cx="0" cy="0"/>
          <a:chOff x="0" y="0"/>
          <a:chExt cx="0" cy="0"/>
        </a:xfrm>
      </p:grpSpPr>
      <p:sp>
        <p:nvSpPr>
          <p:cNvPr id="25" name="Inhaltsplatzhalter 2"/>
          <p:cNvSpPr>
            <a:spLocks noGrp="1"/>
          </p:cNvSpPr>
          <p:nvPr>
            <p:ph sz="quarter" idx="10"/>
          </p:nvPr>
        </p:nvSpPr>
        <p:spPr>
          <a:xfrm>
            <a:off x="611232" y="774607"/>
            <a:ext cx="6841088" cy="439025"/>
          </a:xfrm>
          <a:prstGeom prst="rect">
            <a:avLst/>
          </a:prstGeom>
        </p:spPr>
        <p:txBody>
          <a:bodyPr/>
          <a:lstStyle>
            <a:lvl1pPr>
              <a:defRPr sz="2400" b="0"/>
            </a:lvl1pPr>
            <a:lvl2pPr marL="0" indent="0">
              <a:buNone/>
              <a:defRPr sz="1800" b="1">
                <a:solidFill>
                  <a:schemeClr val="tx2"/>
                </a:solidFill>
              </a:defRPr>
            </a:lvl2pPr>
          </a:lstStyle>
          <a:p>
            <a:pPr lvl="0"/>
            <a:r>
              <a:rPr lang="de-DE"/>
              <a:t>Textmasterformat bearbeiten</a:t>
            </a:r>
          </a:p>
        </p:txBody>
      </p:sp>
      <p:sp>
        <p:nvSpPr>
          <p:cNvPr id="26" name="Inhaltsplatzhalter 2"/>
          <p:cNvSpPr>
            <a:spLocks noGrp="1"/>
          </p:cNvSpPr>
          <p:nvPr>
            <p:ph sz="quarter" idx="11"/>
          </p:nvPr>
        </p:nvSpPr>
        <p:spPr>
          <a:xfrm>
            <a:off x="611560" y="1681672"/>
            <a:ext cx="3816424" cy="2751137"/>
          </a:xfrm>
          <a:prstGeom prst="rect">
            <a:avLst/>
          </a:prstGeom>
        </p:spPr>
        <p:txBody>
          <a:bodyPr/>
          <a:lstStyle>
            <a:lvl1pPr marL="0" indent="0">
              <a:defRPr sz="1800">
                <a:solidFill>
                  <a:schemeClr val="tx2"/>
                </a:solidFill>
              </a:defRPr>
            </a:lvl1pPr>
            <a:lvl2pPr>
              <a:defRPr sz="1800">
                <a:solidFill>
                  <a:schemeClr val="tx2"/>
                </a:solidFill>
              </a:defRPr>
            </a:lvl2pPr>
            <a:lvl3pPr>
              <a:defRPr sz="1800">
                <a:solidFill>
                  <a:schemeClr val="tx2"/>
                </a:solidFill>
              </a:defRPr>
            </a:lvl3pPr>
            <a:lvl4pPr>
              <a:defRPr sz="1800">
                <a:solidFill>
                  <a:schemeClr val="tx2"/>
                </a:solidFill>
              </a:defRPr>
            </a:lvl4pPr>
            <a:lvl5pPr>
              <a:defRPr sz="1800">
                <a:solidFill>
                  <a:schemeClr val="tx2"/>
                </a:solidFill>
              </a:defRPr>
            </a:lvl5p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27" name="Inhaltsplatzhalter 2"/>
          <p:cNvSpPr>
            <a:spLocks noGrp="1"/>
          </p:cNvSpPr>
          <p:nvPr>
            <p:ph sz="quarter" idx="12"/>
          </p:nvPr>
        </p:nvSpPr>
        <p:spPr>
          <a:xfrm>
            <a:off x="611232" y="1213632"/>
            <a:ext cx="6841088" cy="357464"/>
          </a:xfrm>
          <a:prstGeom prst="rect">
            <a:avLst/>
          </a:prstGeom>
        </p:spPr>
        <p:txBody>
          <a:bodyPr/>
          <a:lstStyle>
            <a:lvl1pPr>
              <a:defRPr sz="1800" b="1">
                <a:solidFill>
                  <a:schemeClr val="tx2"/>
                </a:solidFill>
              </a:defRPr>
            </a:lvl1pPr>
            <a:lvl2pPr marL="0" indent="0">
              <a:buNone/>
              <a:defRPr sz="1800" b="1">
                <a:solidFill>
                  <a:schemeClr val="tx2"/>
                </a:solidFill>
              </a:defRPr>
            </a:lvl2pPr>
          </a:lstStyle>
          <a:p>
            <a:pPr lvl="0"/>
            <a:r>
              <a:rPr lang="de-DE"/>
              <a:t>Textmasterformat bearbeiten</a:t>
            </a:r>
          </a:p>
        </p:txBody>
      </p:sp>
      <p:sp>
        <p:nvSpPr>
          <p:cNvPr id="31" name="Inhaltsplatzhalter 2"/>
          <p:cNvSpPr>
            <a:spLocks noGrp="1"/>
          </p:cNvSpPr>
          <p:nvPr>
            <p:ph sz="quarter" idx="13"/>
          </p:nvPr>
        </p:nvSpPr>
        <p:spPr>
          <a:xfrm>
            <a:off x="4716016" y="1681672"/>
            <a:ext cx="3816424" cy="2751137"/>
          </a:xfrm>
          <a:prstGeom prst="rect">
            <a:avLst/>
          </a:prstGeom>
        </p:spPr>
        <p:txBody>
          <a:bodyPr/>
          <a:lstStyle>
            <a:lvl1pPr marL="0" indent="0">
              <a:defRPr sz="1800">
                <a:solidFill>
                  <a:schemeClr val="tx2"/>
                </a:solidFill>
              </a:defRPr>
            </a:lvl1pPr>
            <a:lvl2pPr>
              <a:defRPr sz="1800">
                <a:solidFill>
                  <a:schemeClr val="tx2"/>
                </a:solidFill>
              </a:defRPr>
            </a:lvl2pPr>
            <a:lvl3pPr>
              <a:defRPr sz="1800">
                <a:solidFill>
                  <a:schemeClr val="tx2"/>
                </a:solidFill>
              </a:defRPr>
            </a:lvl3pPr>
            <a:lvl4pPr>
              <a:defRPr sz="1800">
                <a:solidFill>
                  <a:schemeClr val="tx2"/>
                </a:solidFill>
              </a:defRPr>
            </a:lvl4pPr>
            <a:lvl5pPr>
              <a:defRPr sz="1800">
                <a:solidFill>
                  <a:schemeClr val="tx2"/>
                </a:solidFill>
              </a:defRPr>
            </a:lvl5p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Tree>
    <p:extLst>
      <p:ext uri="{BB962C8B-B14F-4D97-AF65-F5344CB8AC3E}">
        <p14:creationId xmlns:p14="http://schemas.microsoft.com/office/powerpoint/2010/main" val="2525507982"/>
      </p:ext>
    </p:extLst>
  </p:cSld>
  <p:clrMapOvr>
    <a:masterClrMapping/>
  </p:clrMapOvr>
  <mc:AlternateContent xmlns:mc="http://schemas.openxmlformats.org/markup-compatibility/2006" xmlns:p14="http://schemas.microsoft.com/office/powerpoint/2010/main">
    <mc:Choice Requires="p14">
      <p:transition spd="slow" p14:dur="1250">
        <p:wipe dir="r"/>
      </p:transition>
    </mc:Choice>
    <mc:Fallback xmlns="">
      <p:transition spd="slow">
        <p:wipe dir="r"/>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3b_Inhalt_2_Bildplatzhalter">
    <p:spTree>
      <p:nvGrpSpPr>
        <p:cNvPr id="1" name=""/>
        <p:cNvGrpSpPr/>
        <p:nvPr/>
      </p:nvGrpSpPr>
      <p:grpSpPr>
        <a:xfrm>
          <a:off x="0" y="0"/>
          <a:ext cx="0" cy="0"/>
          <a:chOff x="0" y="0"/>
          <a:chExt cx="0" cy="0"/>
        </a:xfrm>
      </p:grpSpPr>
      <p:sp>
        <p:nvSpPr>
          <p:cNvPr id="25" name="Inhaltsplatzhalter 2"/>
          <p:cNvSpPr>
            <a:spLocks noGrp="1"/>
          </p:cNvSpPr>
          <p:nvPr>
            <p:ph sz="quarter" idx="10"/>
          </p:nvPr>
        </p:nvSpPr>
        <p:spPr>
          <a:xfrm>
            <a:off x="611232" y="774607"/>
            <a:ext cx="6841088" cy="439025"/>
          </a:xfrm>
          <a:prstGeom prst="rect">
            <a:avLst/>
          </a:prstGeom>
        </p:spPr>
        <p:txBody>
          <a:bodyPr/>
          <a:lstStyle>
            <a:lvl1pPr>
              <a:defRPr sz="2400" b="0"/>
            </a:lvl1pPr>
            <a:lvl2pPr marL="0" indent="0">
              <a:buNone/>
              <a:defRPr sz="1800" b="1">
                <a:solidFill>
                  <a:schemeClr val="tx2"/>
                </a:solidFill>
              </a:defRPr>
            </a:lvl2pPr>
          </a:lstStyle>
          <a:p>
            <a:pPr lvl="0"/>
            <a:r>
              <a:rPr lang="de-DE"/>
              <a:t>Textmasterformat bearbeiten</a:t>
            </a:r>
          </a:p>
        </p:txBody>
      </p:sp>
      <p:sp>
        <p:nvSpPr>
          <p:cNvPr id="27" name="Inhaltsplatzhalter 2"/>
          <p:cNvSpPr>
            <a:spLocks noGrp="1"/>
          </p:cNvSpPr>
          <p:nvPr>
            <p:ph sz="quarter" idx="12"/>
          </p:nvPr>
        </p:nvSpPr>
        <p:spPr>
          <a:xfrm>
            <a:off x="611232" y="1213632"/>
            <a:ext cx="6841088" cy="357464"/>
          </a:xfrm>
          <a:prstGeom prst="rect">
            <a:avLst/>
          </a:prstGeom>
        </p:spPr>
        <p:txBody>
          <a:bodyPr/>
          <a:lstStyle>
            <a:lvl1pPr>
              <a:defRPr sz="1800" b="1">
                <a:solidFill>
                  <a:schemeClr val="tx2"/>
                </a:solidFill>
              </a:defRPr>
            </a:lvl1pPr>
            <a:lvl2pPr marL="0" indent="0">
              <a:buNone/>
              <a:defRPr sz="1800" b="1">
                <a:solidFill>
                  <a:schemeClr val="tx2"/>
                </a:solidFill>
              </a:defRPr>
            </a:lvl2pPr>
          </a:lstStyle>
          <a:p>
            <a:pPr lvl="0"/>
            <a:r>
              <a:rPr lang="de-DE"/>
              <a:t>Textmasterformat bearbeiten</a:t>
            </a:r>
          </a:p>
        </p:txBody>
      </p:sp>
      <p:sp>
        <p:nvSpPr>
          <p:cNvPr id="8" name="Bildplatzhalter 2"/>
          <p:cNvSpPr>
            <a:spLocks noGrp="1"/>
          </p:cNvSpPr>
          <p:nvPr>
            <p:ph type="pic" sz="quarter" idx="14"/>
          </p:nvPr>
        </p:nvSpPr>
        <p:spPr>
          <a:xfrm>
            <a:off x="611188" y="1681163"/>
            <a:ext cx="3816350" cy="2751137"/>
          </a:xfrm>
          <a:prstGeom prst="rect">
            <a:avLst/>
          </a:prstGeom>
        </p:spPr>
        <p:txBody>
          <a:bodyPr/>
          <a:lstStyle/>
          <a:p>
            <a:endParaRPr lang="de-DE"/>
          </a:p>
        </p:txBody>
      </p:sp>
      <p:sp>
        <p:nvSpPr>
          <p:cNvPr id="9" name="Bildplatzhalter 2"/>
          <p:cNvSpPr>
            <a:spLocks noGrp="1"/>
          </p:cNvSpPr>
          <p:nvPr>
            <p:ph type="pic" sz="quarter" idx="15"/>
          </p:nvPr>
        </p:nvSpPr>
        <p:spPr>
          <a:xfrm>
            <a:off x="4716016" y="1690689"/>
            <a:ext cx="3816350" cy="2751137"/>
          </a:xfrm>
          <a:prstGeom prst="rect">
            <a:avLst/>
          </a:prstGeom>
        </p:spPr>
        <p:txBody>
          <a:bodyPr/>
          <a:lstStyle/>
          <a:p>
            <a:endParaRPr lang="de-DE"/>
          </a:p>
        </p:txBody>
      </p:sp>
    </p:spTree>
    <p:extLst>
      <p:ext uri="{BB962C8B-B14F-4D97-AF65-F5344CB8AC3E}">
        <p14:creationId xmlns:p14="http://schemas.microsoft.com/office/powerpoint/2010/main" val="1315827039"/>
      </p:ext>
    </p:extLst>
  </p:cSld>
  <p:clrMapOvr>
    <a:masterClrMapping/>
  </p:clrMapOvr>
  <mc:AlternateContent xmlns:mc="http://schemas.openxmlformats.org/markup-compatibility/2006" xmlns:p14="http://schemas.microsoft.com/office/powerpoint/2010/main">
    <mc:Choice Requires="p14">
      <p:transition spd="slow" p14:dur="1250">
        <p:wipe dir="r"/>
      </p:transition>
    </mc:Choice>
    <mc:Fallback xmlns="">
      <p:transition spd="slow">
        <p:wipe dir="r"/>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4a_Inhalt_3_Universalplatzhalter">
    <p:spTree>
      <p:nvGrpSpPr>
        <p:cNvPr id="1" name=""/>
        <p:cNvGrpSpPr/>
        <p:nvPr/>
      </p:nvGrpSpPr>
      <p:grpSpPr>
        <a:xfrm>
          <a:off x="0" y="0"/>
          <a:ext cx="0" cy="0"/>
          <a:chOff x="0" y="0"/>
          <a:chExt cx="0" cy="0"/>
        </a:xfrm>
      </p:grpSpPr>
      <p:sp>
        <p:nvSpPr>
          <p:cNvPr id="21" name="Inhaltsplatzhalter 2"/>
          <p:cNvSpPr>
            <a:spLocks noGrp="1"/>
          </p:cNvSpPr>
          <p:nvPr>
            <p:ph sz="quarter" idx="10"/>
          </p:nvPr>
        </p:nvSpPr>
        <p:spPr>
          <a:xfrm>
            <a:off x="611232" y="774607"/>
            <a:ext cx="6841088" cy="439025"/>
          </a:xfrm>
          <a:prstGeom prst="rect">
            <a:avLst/>
          </a:prstGeom>
        </p:spPr>
        <p:txBody>
          <a:bodyPr/>
          <a:lstStyle>
            <a:lvl1pPr>
              <a:defRPr sz="2400" b="0"/>
            </a:lvl1pPr>
            <a:lvl2pPr marL="0" indent="0">
              <a:buNone/>
              <a:defRPr sz="1800" b="1">
                <a:solidFill>
                  <a:schemeClr val="tx2"/>
                </a:solidFill>
              </a:defRPr>
            </a:lvl2pPr>
          </a:lstStyle>
          <a:p>
            <a:pPr lvl="0"/>
            <a:r>
              <a:rPr lang="de-DE"/>
              <a:t>Textmasterformat bearbeiten</a:t>
            </a:r>
          </a:p>
        </p:txBody>
      </p:sp>
      <p:sp>
        <p:nvSpPr>
          <p:cNvPr id="22" name="Inhaltsplatzhalter 2"/>
          <p:cNvSpPr>
            <a:spLocks noGrp="1"/>
          </p:cNvSpPr>
          <p:nvPr>
            <p:ph sz="quarter" idx="11"/>
          </p:nvPr>
        </p:nvSpPr>
        <p:spPr>
          <a:xfrm>
            <a:off x="611560" y="1681672"/>
            <a:ext cx="2520280" cy="2751137"/>
          </a:xfrm>
          <a:prstGeom prst="rect">
            <a:avLst/>
          </a:prstGeom>
        </p:spPr>
        <p:txBody>
          <a:bodyPr/>
          <a:lstStyle>
            <a:lvl1pPr marL="0" indent="0">
              <a:defRPr sz="1800">
                <a:solidFill>
                  <a:schemeClr val="tx2"/>
                </a:solidFill>
              </a:defRPr>
            </a:lvl1pPr>
            <a:lvl2pPr>
              <a:defRPr sz="1800">
                <a:solidFill>
                  <a:schemeClr val="tx2"/>
                </a:solidFill>
              </a:defRPr>
            </a:lvl2pPr>
            <a:lvl3pPr>
              <a:defRPr sz="1800">
                <a:solidFill>
                  <a:schemeClr val="tx2"/>
                </a:solidFill>
              </a:defRPr>
            </a:lvl3pPr>
            <a:lvl4pPr>
              <a:defRPr sz="1800">
                <a:solidFill>
                  <a:schemeClr val="tx2"/>
                </a:solidFill>
              </a:defRPr>
            </a:lvl4pPr>
            <a:lvl5pPr>
              <a:defRPr sz="1800">
                <a:solidFill>
                  <a:schemeClr val="tx2"/>
                </a:solidFill>
              </a:defRPr>
            </a:lvl5p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23" name="Inhaltsplatzhalter 2"/>
          <p:cNvSpPr>
            <a:spLocks noGrp="1"/>
          </p:cNvSpPr>
          <p:nvPr>
            <p:ph sz="quarter" idx="12"/>
          </p:nvPr>
        </p:nvSpPr>
        <p:spPr>
          <a:xfrm>
            <a:off x="611232" y="1213632"/>
            <a:ext cx="6841088" cy="357464"/>
          </a:xfrm>
          <a:prstGeom prst="rect">
            <a:avLst/>
          </a:prstGeom>
        </p:spPr>
        <p:txBody>
          <a:bodyPr/>
          <a:lstStyle>
            <a:lvl1pPr>
              <a:defRPr sz="1800" b="1">
                <a:solidFill>
                  <a:schemeClr val="tx2"/>
                </a:solidFill>
              </a:defRPr>
            </a:lvl1pPr>
            <a:lvl2pPr marL="0" indent="0">
              <a:buNone/>
              <a:defRPr sz="1800" b="1">
                <a:solidFill>
                  <a:schemeClr val="tx2"/>
                </a:solidFill>
              </a:defRPr>
            </a:lvl2pPr>
          </a:lstStyle>
          <a:p>
            <a:pPr lvl="0"/>
            <a:r>
              <a:rPr lang="de-DE"/>
              <a:t>Textmasterformat bearbeiten</a:t>
            </a:r>
          </a:p>
        </p:txBody>
      </p:sp>
      <p:sp>
        <p:nvSpPr>
          <p:cNvPr id="27" name="Inhaltsplatzhalter 2"/>
          <p:cNvSpPr>
            <a:spLocks noGrp="1"/>
          </p:cNvSpPr>
          <p:nvPr>
            <p:ph sz="quarter" idx="13"/>
          </p:nvPr>
        </p:nvSpPr>
        <p:spPr>
          <a:xfrm>
            <a:off x="6012160" y="1681672"/>
            <a:ext cx="2520280" cy="2751137"/>
          </a:xfrm>
          <a:prstGeom prst="rect">
            <a:avLst/>
          </a:prstGeom>
        </p:spPr>
        <p:txBody>
          <a:bodyPr/>
          <a:lstStyle>
            <a:lvl1pPr marL="0" indent="0">
              <a:defRPr sz="1800">
                <a:solidFill>
                  <a:schemeClr val="tx2"/>
                </a:solidFill>
              </a:defRPr>
            </a:lvl1pPr>
            <a:lvl2pPr>
              <a:defRPr sz="1800">
                <a:solidFill>
                  <a:schemeClr val="tx2"/>
                </a:solidFill>
              </a:defRPr>
            </a:lvl2pPr>
            <a:lvl3pPr>
              <a:defRPr sz="1800">
                <a:solidFill>
                  <a:schemeClr val="tx2"/>
                </a:solidFill>
              </a:defRPr>
            </a:lvl3pPr>
            <a:lvl4pPr>
              <a:defRPr sz="1800">
                <a:solidFill>
                  <a:schemeClr val="tx2"/>
                </a:solidFill>
              </a:defRPr>
            </a:lvl4pPr>
            <a:lvl5pPr>
              <a:defRPr sz="1800">
                <a:solidFill>
                  <a:schemeClr val="tx2"/>
                </a:solidFill>
              </a:defRPr>
            </a:lvl5p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28" name="Inhaltsplatzhalter 2"/>
          <p:cNvSpPr>
            <a:spLocks noGrp="1"/>
          </p:cNvSpPr>
          <p:nvPr>
            <p:ph sz="quarter" idx="14"/>
          </p:nvPr>
        </p:nvSpPr>
        <p:spPr>
          <a:xfrm>
            <a:off x="3311860" y="1681672"/>
            <a:ext cx="2520280" cy="2751137"/>
          </a:xfrm>
          <a:prstGeom prst="rect">
            <a:avLst/>
          </a:prstGeom>
        </p:spPr>
        <p:txBody>
          <a:bodyPr/>
          <a:lstStyle>
            <a:lvl1pPr marL="0" indent="0">
              <a:defRPr sz="1800">
                <a:solidFill>
                  <a:schemeClr val="tx2"/>
                </a:solidFill>
              </a:defRPr>
            </a:lvl1pPr>
            <a:lvl2pPr>
              <a:defRPr sz="1800">
                <a:solidFill>
                  <a:schemeClr val="tx2"/>
                </a:solidFill>
              </a:defRPr>
            </a:lvl2pPr>
            <a:lvl3pPr>
              <a:defRPr sz="1800">
                <a:solidFill>
                  <a:schemeClr val="tx2"/>
                </a:solidFill>
              </a:defRPr>
            </a:lvl3pPr>
            <a:lvl4pPr>
              <a:defRPr sz="1800">
                <a:solidFill>
                  <a:schemeClr val="tx2"/>
                </a:solidFill>
              </a:defRPr>
            </a:lvl4pPr>
            <a:lvl5pPr>
              <a:defRPr sz="1800">
                <a:solidFill>
                  <a:schemeClr val="tx2"/>
                </a:solidFill>
              </a:defRPr>
            </a:lvl5p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Tree>
    <p:extLst>
      <p:ext uri="{BB962C8B-B14F-4D97-AF65-F5344CB8AC3E}">
        <p14:creationId xmlns:p14="http://schemas.microsoft.com/office/powerpoint/2010/main" val="3678531314"/>
      </p:ext>
    </p:extLst>
  </p:cSld>
  <p:clrMapOvr>
    <a:masterClrMapping/>
  </p:clrMapOvr>
  <mc:AlternateContent xmlns:mc="http://schemas.openxmlformats.org/markup-compatibility/2006" xmlns:p14="http://schemas.microsoft.com/office/powerpoint/2010/main">
    <mc:Choice Requires="p14">
      <p:transition spd="slow" p14:dur="1250">
        <p:wipe dir="r"/>
      </p:transition>
    </mc:Choice>
    <mc:Fallback xmlns="">
      <p:transition spd="slow">
        <p:wipe dir="r"/>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4b_Inhalt_3__Bildplatzhalter">
    <p:spTree>
      <p:nvGrpSpPr>
        <p:cNvPr id="1" name=""/>
        <p:cNvGrpSpPr/>
        <p:nvPr/>
      </p:nvGrpSpPr>
      <p:grpSpPr>
        <a:xfrm>
          <a:off x="0" y="0"/>
          <a:ext cx="0" cy="0"/>
          <a:chOff x="0" y="0"/>
          <a:chExt cx="0" cy="0"/>
        </a:xfrm>
      </p:grpSpPr>
      <p:sp>
        <p:nvSpPr>
          <p:cNvPr id="21" name="Inhaltsplatzhalter 2"/>
          <p:cNvSpPr>
            <a:spLocks noGrp="1"/>
          </p:cNvSpPr>
          <p:nvPr>
            <p:ph sz="quarter" idx="10"/>
          </p:nvPr>
        </p:nvSpPr>
        <p:spPr>
          <a:xfrm>
            <a:off x="611232" y="774607"/>
            <a:ext cx="6841088" cy="439025"/>
          </a:xfrm>
          <a:prstGeom prst="rect">
            <a:avLst/>
          </a:prstGeom>
        </p:spPr>
        <p:txBody>
          <a:bodyPr/>
          <a:lstStyle>
            <a:lvl1pPr>
              <a:defRPr sz="2400" b="0"/>
            </a:lvl1pPr>
            <a:lvl2pPr marL="0" indent="0">
              <a:buNone/>
              <a:defRPr sz="1800" b="1">
                <a:solidFill>
                  <a:schemeClr val="tx2"/>
                </a:solidFill>
              </a:defRPr>
            </a:lvl2pPr>
          </a:lstStyle>
          <a:p>
            <a:pPr lvl="0"/>
            <a:r>
              <a:rPr lang="de-DE"/>
              <a:t>Textmasterformat bearbeiten</a:t>
            </a:r>
          </a:p>
        </p:txBody>
      </p:sp>
      <p:sp>
        <p:nvSpPr>
          <p:cNvPr id="23" name="Inhaltsplatzhalter 2"/>
          <p:cNvSpPr>
            <a:spLocks noGrp="1"/>
          </p:cNvSpPr>
          <p:nvPr>
            <p:ph sz="quarter" idx="12"/>
          </p:nvPr>
        </p:nvSpPr>
        <p:spPr>
          <a:xfrm>
            <a:off x="611232" y="1213632"/>
            <a:ext cx="6841088" cy="357464"/>
          </a:xfrm>
          <a:prstGeom prst="rect">
            <a:avLst/>
          </a:prstGeom>
        </p:spPr>
        <p:txBody>
          <a:bodyPr/>
          <a:lstStyle>
            <a:lvl1pPr>
              <a:defRPr sz="1800" b="1">
                <a:solidFill>
                  <a:schemeClr val="tx2"/>
                </a:solidFill>
              </a:defRPr>
            </a:lvl1pPr>
            <a:lvl2pPr marL="0" indent="0">
              <a:buNone/>
              <a:defRPr sz="1800" b="1">
                <a:solidFill>
                  <a:schemeClr val="tx2"/>
                </a:solidFill>
              </a:defRPr>
            </a:lvl2pPr>
          </a:lstStyle>
          <a:p>
            <a:pPr lvl="0"/>
            <a:r>
              <a:rPr lang="de-DE"/>
              <a:t>Textmasterformat bearbeiten</a:t>
            </a:r>
          </a:p>
        </p:txBody>
      </p:sp>
      <p:sp>
        <p:nvSpPr>
          <p:cNvPr id="9" name="Bildplatzhalter 2"/>
          <p:cNvSpPr>
            <a:spLocks noGrp="1"/>
          </p:cNvSpPr>
          <p:nvPr>
            <p:ph type="pic" sz="quarter" idx="15"/>
          </p:nvPr>
        </p:nvSpPr>
        <p:spPr>
          <a:xfrm>
            <a:off x="611188" y="1681163"/>
            <a:ext cx="2520950" cy="2751137"/>
          </a:xfrm>
          <a:prstGeom prst="rect">
            <a:avLst/>
          </a:prstGeom>
        </p:spPr>
        <p:txBody>
          <a:bodyPr/>
          <a:lstStyle/>
          <a:p>
            <a:endParaRPr lang="de-DE"/>
          </a:p>
        </p:txBody>
      </p:sp>
      <p:sp>
        <p:nvSpPr>
          <p:cNvPr id="10" name="Bildplatzhalter 2"/>
          <p:cNvSpPr>
            <a:spLocks noGrp="1"/>
          </p:cNvSpPr>
          <p:nvPr>
            <p:ph type="pic" sz="quarter" idx="16"/>
          </p:nvPr>
        </p:nvSpPr>
        <p:spPr>
          <a:xfrm>
            <a:off x="3311525" y="1681672"/>
            <a:ext cx="2520950" cy="2751137"/>
          </a:xfrm>
          <a:prstGeom prst="rect">
            <a:avLst/>
          </a:prstGeom>
        </p:spPr>
        <p:txBody>
          <a:bodyPr/>
          <a:lstStyle/>
          <a:p>
            <a:endParaRPr lang="de-DE"/>
          </a:p>
        </p:txBody>
      </p:sp>
      <p:sp>
        <p:nvSpPr>
          <p:cNvPr id="11" name="Bildplatzhalter 2"/>
          <p:cNvSpPr>
            <a:spLocks noGrp="1"/>
          </p:cNvSpPr>
          <p:nvPr>
            <p:ph type="pic" sz="quarter" idx="17"/>
          </p:nvPr>
        </p:nvSpPr>
        <p:spPr>
          <a:xfrm>
            <a:off x="6012160" y="1681672"/>
            <a:ext cx="2520950" cy="2751137"/>
          </a:xfrm>
          <a:prstGeom prst="rect">
            <a:avLst/>
          </a:prstGeom>
        </p:spPr>
        <p:txBody>
          <a:bodyPr/>
          <a:lstStyle/>
          <a:p>
            <a:endParaRPr lang="de-DE"/>
          </a:p>
        </p:txBody>
      </p:sp>
    </p:spTree>
    <p:extLst>
      <p:ext uri="{BB962C8B-B14F-4D97-AF65-F5344CB8AC3E}">
        <p14:creationId xmlns:p14="http://schemas.microsoft.com/office/powerpoint/2010/main" val="2349526295"/>
      </p:ext>
    </p:extLst>
  </p:cSld>
  <p:clrMapOvr>
    <a:masterClrMapping/>
  </p:clrMapOvr>
  <mc:AlternateContent xmlns:mc="http://schemas.openxmlformats.org/markup-compatibility/2006" xmlns:p14="http://schemas.microsoft.com/office/powerpoint/2010/main">
    <mc:Choice Requires="p14">
      <p:transition spd="slow" p14:dur="1250">
        <p:wipe dir="r"/>
      </p:transition>
    </mc:Choice>
    <mc:Fallback xmlns="">
      <p:transition spd="slow">
        <p:wipe dir="r"/>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Grafik 3"/>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7631236" y="242496"/>
            <a:ext cx="1227013" cy="484375"/>
          </a:xfrm>
          <a:prstGeom prst="rect">
            <a:avLst/>
          </a:prstGeom>
        </p:spPr>
      </p:pic>
      <p:cxnSp>
        <p:nvCxnSpPr>
          <p:cNvPr id="5" name="Gerade Verbindung 4"/>
          <p:cNvCxnSpPr/>
          <p:nvPr/>
        </p:nvCxnSpPr>
        <p:spPr bwMode="auto">
          <a:xfrm>
            <a:off x="621135" y="4680757"/>
            <a:ext cx="2097464" cy="0"/>
          </a:xfrm>
          <a:prstGeom prst="line">
            <a:avLst/>
          </a:prstGeom>
          <a:solidFill>
            <a:schemeClr val="accent1"/>
          </a:solidFill>
          <a:ln w="254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6" name="Textfeld 5"/>
          <p:cNvSpPr txBox="1"/>
          <p:nvPr/>
        </p:nvSpPr>
        <p:spPr>
          <a:xfrm>
            <a:off x="511953" y="4690991"/>
            <a:ext cx="2804454" cy="200055"/>
          </a:xfrm>
          <a:prstGeom prst="rect">
            <a:avLst/>
          </a:prstGeom>
          <a:noFill/>
        </p:spPr>
        <p:txBody>
          <a:bodyPr wrap="square" rtlCol="0">
            <a:spAutoFit/>
          </a:bodyPr>
          <a:lstStyle/>
          <a:p>
            <a:r>
              <a:rPr lang="de-DE" sz="700" dirty="0" smtClean="0">
                <a:solidFill>
                  <a:schemeClr val="tx2"/>
                </a:solidFill>
                <a:latin typeface="+mn-lt"/>
              </a:rPr>
              <a:t>  AK</a:t>
            </a:r>
            <a:r>
              <a:rPr lang="de-DE" sz="700" baseline="0" dirty="0" smtClean="0">
                <a:solidFill>
                  <a:schemeClr val="tx2"/>
                </a:solidFill>
                <a:latin typeface="+mn-lt"/>
              </a:rPr>
              <a:t> Flucht und Integration – Arbeitshilfe </a:t>
            </a:r>
            <a:r>
              <a:rPr lang="de-DE" sz="700" baseline="0" dirty="0" err="1" smtClean="0">
                <a:solidFill>
                  <a:schemeClr val="tx2"/>
                </a:solidFill>
                <a:latin typeface="+mn-lt"/>
              </a:rPr>
              <a:t>Ich.Ihr.Wir</a:t>
            </a:r>
            <a:endParaRPr lang="de-DE" sz="700" dirty="0">
              <a:solidFill>
                <a:schemeClr val="tx2"/>
              </a:solidFill>
              <a:latin typeface="+mn-lt"/>
            </a:endParaRPr>
          </a:p>
        </p:txBody>
      </p:sp>
    </p:spTree>
  </p:cSld>
  <p:clrMap bg1="lt1" tx1="dk1" bg2="lt2" tx2="dk2" accent1="accent1" accent2="accent2" accent3="accent3" accent4="accent4" accent5="accent5" accent6="accent6" hlink="hlink" folHlink="folHlink"/>
  <p:sldLayoutIdLst>
    <p:sldLayoutId id="2147483650" r:id="rId1"/>
    <p:sldLayoutId id="2147483654" r:id="rId2"/>
    <p:sldLayoutId id="2147483659" r:id="rId3"/>
    <p:sldLayoutId id="2147483656" r:id="rId4"/>
    <p:sldLayoutId id="2147483658" r:id="rId5"/>
    <p:sldLayoutId id="2147483652" r:id="rId6"/>
    <p:sldLayoutId id="2147483657" r:id="rId7"/>
  </p:sldLayoutIdLst>
  <mc:AlternateContent xmlns:mc="http://schemas.openxmlformats.org/markup-compatibility/2006" xmlns:p14="http://schemas.microsoft.com/office/powerpoint/2010/main">
    <mc:Choice Requires="p14">
      <p:transition spd="slow" p14:dur="1250">
        <p:wipe dir="r"/>
      </p:transition>
    </mc:Choice>
    <mc:Fallback xmlns="">
      <p:transition spd="slow">
        <p:wipe dir="r"/>
      </p:transition>
    </mc:Fallback>
  </mc:AlternateContent>
  <p:timing>
    <p:tnLst>
      <p:par>
        <p:cTn id="1" dur="indefinite" restart="never" nodeType="tmRoot"/>
      </p:par>
    </p:tnLst>
  </p:timing>
  <p:hf hdr="0" ftr="0" dt="0"/>
  <p:txStyles>
    <p:titleStyle>
      <a:lvl1pPr algn="l" rtl="0" eaLnBrk="1" fontAlgn="base" hangingPunct="1">
        <a:spcBef>
          <a:spcPct val="0"/>
        </a:spcBef>
        <a:spcAft>
          <a:spcPct val="0"/>
        </a:spcAft>
        <a:defRPr sz="2200" b="1">
          <a:solidFill>
            <a:srgbClr val="CD0921"/>
          </a:solidFill>
          <a:latin typeface="+mj-lt"/>
          <a:ea typeface="+mj-ea"/>
          <a:cs typeface="+mj-cs"/>
        </a:defRPr>
      </a:lvl1pPr>
      <a:lvl2pPr algn="l" rtl="0" eaLnBrk="1" fontAlgn="base" hangingPunct="1">
        <a:spcBef>
          <a:spcPct val="0"/>
        </a:spcBef>
        <a:spcAft>
          <a:spcPct val="0"/>
        </a:spcAft>
        <a:defRPr sz="2200" b="1">
          <a:solidFill>
            <a:srgbClr val="CD0921"/>
          </a:solidFill>
          <a:latin typeface="Arial" charset="0"/>
          <a:ea typeface="ＭＳ Ｐゴシック" pitchFamily="1" charset="-128"/>
        </a:defRPr>
      </a:lvl2pPr>
      <a:lvl3pPr algn="l" rtl="0" eaLnBrk="1" fontAlgn="base" hangingPunct="1">
        <a:spcBef>
          <a:spcPct val="0"/>
        </a:spcBef>
        <a:spcAft>
          <a:spcPct val="0"/>
        </a:spcAft>
        <a:defRPr sz="2200" b="1">
          <a:solidFill>
            <a:srgbClr val="CD0921"/>
          </a:solidFill>
          <a:latin typeface="Arial" charset="0"/>
          <a:ea typeface="ＭＳ Ｐゴシック" pitchFamily="1" charset="-128"/>
        </a:defRPr>
      </a:lvl3pPr>
      <a:lvl4pPr algn="l" rtl="0" eaLnBrk="1" fontAlgn="base" hangingPunct="1">
        <a:spcBef>
          <a:spcPct val="0"/>
        </a:spcBef>
        <a:spcAft>
          <a:spcPct val="0"/>
        </a:spcAft>
        <a:defRPr sz="2200" b="1">
          <a:solidFill>
            <a:srgbClr val="CD0921"/>
          </a:solidFill>
          <a:latin typeface="Arial" charset="0"/>
          <a:ea typeface="ＭＳ Ｐゴシック" pitchFamily="1" charset="-128"/>
        </a:defRPr>
      </a:lvl4pPr>
      <a:lvl5pPr algn="l" rtl="0" eaLnBrk="1" fontAlgn="base" hangingPunct="1">
        <a:spcBef>
          <a:spcPct val="0"/>
        </a:spcBef>
        <a:spcAft>
          <a:spcPct val="0"/>
        </a:spcAft>
        <a:defRPr sz="2200" b="1">
          <a:solidFill>
            <a:srgbClr val="CD0921"/>
          </a:solidFill>
          <a:latin typeface="Arial" charset="0"/>
          <a:ea typeface="ＭＳ Ｐゴシック" pitchFamily="1" charset="-128"/>
        </a:defRPr>
      </a:lvl5pPr>
      <a:lvl6pPr marL="457200" algn="l" rtl="0" eaLnBrk="1" fontAlgn="base" hangingPunct="1">
        <a:spcBef>
          <a:spcPct val="0"/>
        </a:spcBef>
        <a:spcAft>
          <a:spcPct val="0"/>
        </a:spcAft>
        <a:defRPr sz="2200" b="1">
          <a:solidFill>
            <a:srgbClr val="CD0921"/>
          </a:solidFill>
          <a:latin typeface="Arial" charset="0"/>
          <a:ea typeface="ＭＳ Ｐゴシック" pitchFamily="1" charset="-128"/>
        </a:defRPr>
      </a:lvl6pPr>
      <a:lvl7pPr marL="914400" algn="l" rtl="0" eaLnBrk="1" fontAlgn="base" hangingPunct="1">
        <a:spcBef>
          <a:spcPct val="0"/>
        </a:spcBef>
        <a:spcAft>
          <a:spcPct val="0"/>
        </a:spcAft>
        <a:defRPr sz="2200" b="1">
          <a:solidFill>
            <a:srgbClr val="CD0921"/>
          </a:solidFill>
          <a:latin typeface="Arial" charset="0"/>
          <a:ea typeface="ＭＳ Ｐゴシック" pitchFamily="1" charset="-128"/>
        </a:defRPr>
      </a:lvl7pPr>
      <a:lvl8pPr marL="1371600" algn="l" rtl="0" eaLnBrk="1" fontAlgn="base" hangingPunct="1">
        <a:spcBef>
          <a:spcPct val="0"/>
        </a:spcBef>
        <a:spcAft>
          <a:spcPct val="0"/>
        </a:spcAft>
        <a:defRPr sz="2200" b="1">
          <a:solidFill>
            <a:srgbClr val="CD0921"/>
          </a:solidFill>
          <a:latin typeface="Arial" charset="0"/>
          <a:ea typeface="ＭＳ Ｐゴシック" pitchFamily="1" charset="-128"/>
        </a:defRPr>
      </a:lvl8pPr>
      <a:lvl9pPr marL="1828800" algn="l" rtl="0" eaLnBrk="1" fontAlgn="base" hangingPunct="1">
        <a:spcBef>
          <a:spcPct val="0"/>
        </a:spcBef>
        <a:spcAft>
          <a:spcPct val="0"/>
        </a:spcAft>
        <a:defRPr sz="2200" b="1">
          <a:solidFill>
            <a:srgbClr val="CD0921"/>
          </a:solidFill>
          <a:latin typeface="Arial" charset="0"/>
          <a:ea typeface="ＭＳ Ｐゴシック" pitchFamily="1" charset="-128"/>
        </a:defRPr>
      </a:lvl9pPr>
    </p:titleStyle>
    <p:bodyStyle>
      <a:lvl1pPr marL="342900" indent="-342900" algn="l" rtl="0" eaLnBrk="1" fontAlgn="base" hangingPunct="1">
        <a:spcBef>
          <a:spcPct val="20000"/>
        </a:spcBef>
        <a:spcAft>
          <a:spcPct val="0"/>
        </a:spcAft>
        <a:defRPr sz="20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000">
          <a:solidFill>
            <a:schemeClr val="tx1"/>
          </a:solidFill>
          <a:latin typeface="+mn-lt"/>
        </a:defRPr>
      </a:lvl2pPr>
      <a:lvl3pPr marL="1143000" indent="-228600" algn="l" rtl="0" eaLnBrk="1" fontAlgn="base" hangingPunct="1">
        <a:spcBef>
          <a:spcPct val="20000"/>
        </a:spcBef>
        <a:spcAft>
          <a:spcPct val="0"/>
        </a:spcAft>
        <a:buClr>
          <a:srgbClr val="CD0921"/>
        </a:buClr>
        <a:buChar char="•"/>
        <a:defRPr sz="2000">
          <a:solidFill>
            <a:schemeClr val="tx1"/>
          </a:solidFill>
          <a:latin typeface="+mn-lt"/>
        </a:defRPr>
      </a:lvl3pPr>
      <a:lvl4pPr marL="1600200" indent="-228600" algn="l" rtl="0" eaLnBrk="1" fontAlgn="base" hangingPunct="1">
        <a:spcBef>
          <a:spcPct val="20000"/>
        </a:spcBef>
        <a:spcAft>
          <a:spcPct val="0"/>
        </a:spcAft>
        <a:buChar char="–"/>
        <a:defRPr sz="2000">
          <a:solidFill>
            <a:schemeClr val="tx1"/>
          </a:solidFill>
          <a:latin typeface="+mn-lt"/>
        </a:defRPr>
      </a:lvl4pPr>
      <a:lvl5pPr marL="2057400" indent="-228600" algn="l" rtl="0" eaLnBrk="1" fontAlgn="base" hangingPunct="1">
        <a:spcBef>
          <a:spcPct val="20000"/>
        </a:spcBef>
        <a:spcAft>
          <a:spcPct val="0"/>
        </a:spcAft>
        <a:buChar char="»"/>
        <a:defRPr sz="2000">
          <a:solidFill>
            <a:schemeClr val="tx1"/>
          </a:solidFill>
          <a:latin typeface="+mn-lt"/>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ildplatzhalter 1"/>
          <p:cNvSpPr>
            <a:spLocks noGrp="1"/>
          </p:cNvSpPr>
          <p:nvPr>
            <p:ph type="pic" sz="quarter" idx="15"/>
          </p:nvPr>
        </p:nvSpPr>
        <p:spPr/>
      </p:sp>
      <p:sp>
        <p:nvSpPr>
          <p:cNvPr id="3" name="Textplatzhalter 2"/>
          <p:cNvSpPr>
            <a:spLocks noGrp="1"/>
          </p:cNvSpPr>
          <p:nvPr>
            <p:ph type="body" sz="quarter" idx="11"/>
          </p:nvPr>
        </p:nvSpPr>
        <p:spPr/>
        <p:txBody>
          <a:bodyPr/>
          <a:lstStyle/>
          <a:p>
            <a:endParaRPr lang="de-DE" sz="1200">
              <a:latin typeface="+mj-lt"/>
            </a:endParaRPr>
          </a:p>
        </p:txBody>
      </p:sp>
      <p:sp>
        <p:nvSpPr>
          <p:cNvPr id="4" name="Textplatzhalter 3"/>
          <p:cNvSpPr>
            <a:spLocks noGrp="1"/>
          </p:cNvSpPr>
          <p:nvPr>
            <p:ph type="body" sz="quarter" idx="12"/>
          </p:nvPr>
        </p:nvSpPr>
        <p:spPr/>
        <p:txBody>
          <a:bodyPr/>
          <a:lstStyle/>
          <a:p>
            <a:endParaRPr lang="de-DE" sz="1200"/>
          </a:p>
        </p:txBody>
      </p:sp>
      <p:sp>
        <p:nvSpPr>
          <p:cNvPr id="6" name="Rechteck 5"/>
          <p:cNvSpPr/>
          <p:nvPr/>
        </p:nvSpPr>
        <p:spPr bwMode="auto">
          <a:xfrm>
            <a:off x="0" y="1058863"/>
            <a:ext cx="9180512" cy="4084637"/>
          </a:xfrm>
          <a:prstGeom prst="rect">
            <a:avLst/>
          </a:prstGeom>
          <a:solidFill>
            <a:schemeClr val="tx1"/>
          </a:solid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de-DE" sz="2400" b="0" i="0" u="none" strike="noStrike" cap="none" normalizeH="0" baseline="0">
              <a:ln>
                <a:noFill/>
              </a:ln>
              <a:solidFill>
                <a:schemeClr val="tx1"/>
              </a:solidFill>
              <a:effectLst/>
              <a:latin typeface="Arial" charset="0"/>
              <a:ea typeface="ＭＳ Ｐゴシック" pitchFamily="1" charset="-128"/>
            </a:endParaRPr>
          </a:p>
        </p:txBody>
      </p:sp>
      <p:sp>
        <p:nvSpPr>
          <p:cNvPr id="5" name="Textfeld 4"/>
          <p:cNvSpPr txBox="1"/>
          <p:nvPr/>
        </p:nvSpPr>
        <p:spPr>
          <a:xfrm>
            <a:off x="313370" y="1500743"/>
            <a:ext cx="8553772" cy="1600438"/>
          </a:xfrm>
          <a:prstGeom prst="rect">
            <a:avLst/>
          </a:prstGeom>
          <a:noFill/>
        </p:spPr>
        <p:txBody>
          <a:bodyPr wrap="square" rtlCol="0" anchor="t">
            <a:spAutoFit/>
          </a:bodyPr>
          <a:lstStyle/>
          <a:p>
            <a:pPr algn="ctr"/>
            <a:r>
              <a:rPr lang="de-DE" sz="5400" b="1" dirty="0" smtClean="0">
                <a:solidFill>
                  <a:schemeClr val="bg1"/>
                </a:solidFill>
                <a:latin typeface="+mj-lt"/>
              </a:rPr>
              <a:t>Flucht und Integration</a:t>
            </a:r>
          </a:p>
          <a:p>
            <a:pPr algn="ctr"/>
            <a:r>
              <a:rPr lang="de-DE" sz="2800" dirty="0" smtClean="0">
                <a:solidFill>
                  <a:schemeClr val="bg1"/>
                </a:solidFill>
                <a:latin typeface="+mj-lt"/>
              </a:rPr>
              <a:t>Kinder und Jugendliche in der Malteser Jugend </a:t>
            </a:r>
            <a:endParaRPr lang="de-DE" sz="2800" dirty="0">
              <a:latin typeface="+mj-lt"/>
            </a:endParaRPr>
          </a:p>
          <a:p>
            <a:endParaRPr lang="de-DE" sz="1600" dirty="0">
              <a:solidFill>
                <a:srgbClr val="FFFFFF"/>
              </a:solidFill>
              <a:latin typeface="+mj-lt"/>
            </a:endParaRPr>
          </a:p>
        </p:txBody>
      </p:sp>
    </p:spTree>
    <p:extLst>
      <p:ext uri="{BB962C8B-B14F-4D97-AF65-F5344CB8AC3E}">
        <p14:creationId xmlns:p14="http://schemas.microsoft.com/office/powerpoint/2010/main" val="3754144336"/>
      </p:ext>
    </p:extLst>
  </p:cSld>
  <p:clrMapOvr>
    <a:masterClrMapping/>
  </p:clrMapOvr>
  <mc:AlternateContent xmlns:mc="http://schemas.openxmlformats.org/markup-compatibility/2006" xmlns:p14="http://schemas.microsoft.com/office/powerpoint/2010/main">
    <mc:Choice Requires="p14">
      <p:transition spd="slow" p14:dur="1250">
        <p:wipe dir="r"/>
      </p:transition>
    </mc:Choice>
    <mc:Fallback xmlns="">
      <p:transition spd="slow">
        <p:wipe dir="r"/>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nhaltsplatzhalter 1"/>
          <p:cNvSpPr>
            <a:spLocks noGrp="1"/>
          </p:cNvSpPr>
          <p:nvPr>
            <p:ph sz="quarter" idx="10"/>
          </p:nvPr>
        </p:nvSpPr>
        <p:spPr/>
        <p:txBody>
          <a:bodyPr/>
          <a:lstStyle/>
          <a:p>
            <a:r>
              <a:rPr lang="de-DE" dirty="0" smtClean="0"/>
              <a:t>Wir sagen „JA“!</a:t>
            </a:r>
            <a:endParaRPr lang="de-DE" dirty="0"/>
          </a:p>
        </p:txBody>
      </p:sp>
      <p:sp>
        <p:nvSpPr>
          <p:cNvPr id="3" name="Inhaltsplatzhalter 2"/>
          <p:cNvSpPr>
            <a:spLocks noGrp="1"/>
          </p:cNvSpPr>
          <p:nvPr>
            <p:ph sz="quarter" idx="11"/>
          </p:nvPr>
        </p:nvSpPr>
        <p:spPr>
          <a:xfrm>
            <a:off x="3805137" y="2459594"/>
            <a:ext cx="5147794" cy="2207940"/>
          </a:xfrm>
        </p:spPr>
        <p:txBody>
          <a:bodyPr/>
          <a:lstStyle/>
          <a:p>
            <a:pPr marL="285750" indent="-285750">
              <a:buFont typeface="Arial" panose="020B0604020202020204" pitchFamily="34" charset="0"/>
              <a:buChar char="•"/>
            </a:pPr>
            <a:r>
              <a:rPr lang="de-DE" dirty="0" smtClean="0"/>
              <a:t>Erstversorgung</a:t>
            </a:r>
          </a:p>
          <a:p>
            <a:pPr marL="285750" indent="-285750">
              <a:buFont typeface="Arial" panose="020B0604020202020204" pitchFamily="34" charset="0"/>
              <a:buChar char="•"/>
            </a:pPr>
            <a:r>
              <a:rPr lang="de-DE" dirty="0" smtClean="0"/>
              <a:t>Gemeinschaftsunterkünfte</a:t>
            </a:r>
          </a:p>
          <a:p>
            <a:pPr marL="285750" indent="-285750">
              <a:buFont typeface="Arial" panose="020B0604020202020204" pitchFamily="34" charset="0"/>
              <a:buChar char="•"/>
            </a:pPr>
            <a:r>
              <a:rPr lang="de-DE" dirty="0" smtClean="0"/>
              <a:t>Versorgung</a:t>
            </a:r>
          </a:p>
          <a:p>
            <a:pPr marL="285750" indent="-285750">
              <a:buFont typeface="Arial" panose="020B0604020202020204" pitchFamily="34" charset="0"/>
              <a:buChar char="•"/>
            </a:pPr>
            <a:r>
              <a:rPr lang="de-DE" dirty="0" smtClean="0"/>
              <a:t>Betreuung (Behördengänge, Arztbesuche, </a:t>
            </a:r>
          </a:p>
          <a:p>
            <a:r>
              <a:rPr lang="de-DE" dirty="0" smtClean="0"/>
              <a:t>     Deutschunterricht) </a:t>
            </a:r>
            <a:endParaRPr lang="de-DE" dirty="0"/>
          </a:p>
          <a:p>
            <a:r>
              <a:rPr lang="de-DE" i="1" dirty="0" smtClean="0"/>
              <a:t>„… Angebote FÜR Kinder und Jugendliche…“</a:t>
            </a:r>
          </a:p>
        </p:txBody>
      </p:sp>
      <p:sp>
        <p:nvSpPr>
          <p:cNvPr id="4" name="Inhaltsplatzhalter 3"/>
          <p:cNvSpPr>
            <a:spLocks noGrp="1"/>
          </p:cNvSpPr>
          <p:nvPr>
            <p:ph sz="quarter" idx="12"/>
          </p:nvPr>
        </p:nvSpPr>
        <p:spPr>
          <a:xfrm>
            <a:off x="3750218" y="1826146"/>
            <a:ext cx="3933473" cy="357464"/>
          </a:xfrm>
        </p:spPr>
        <p:txBody>
          <a:bodyPr/>
          <a:lstStyle/>
          <a:p>
            <a:r>
              <a:rPr lang="de-DE" dirty="0" smtClean="0"/>
              <a:t>Was ist Malteser Flüchtlingshilfe?</a:t>
            </a:r>
            <a:endParaRPr lang="de-DE" dirty="0"/>
          </a:p>
        </p:txBody>
      </p:sp>
      <p:pic>
        <p:nvPicPr>
          <p:cNvPr id="5" name="Picture 2" descr="http://malteser.or.at/typo3temp/_processed_/csm_Fluechtlingssujet_2_a237e7d3b5.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43475" y="1826146"/>
            <a:ext cx="3068465" cy="2391012"/>
          </a:xfrm>
          <a:prstGeom prst="rect">
            <a:avLst/>
          </a:prstGeom>
          <a:noFill/>
          <a:extLst>
            <a:ext uri="{909E8E84-426E-40DD-AFC4-6F175D3DCCD1}">
              <a14:hiddenFill xmlns:a14="http://schemas.microsoft.com/office/drawing/2010/main">
                <a:solidFill>
                  <a:srgbClr val="FFFFFF"/>
                </a:solidFill>
              </a14:hiddenFill>
            </a:ext>
          </a:extLst>
        </p:spPr>
      </p:pic>
      <p:pic>
        <p:nvPicPr>
          <p:cNvPr id="6" name="Grafik 5"/>
          <p:cNvPicPr>
            <a:picLocks noChangeAspect="1"/>
          </p:cNvPicPr>
          <p:nvPr/>
        </p:nvPicPr>
        <p:blipFill>
          <a:blip r:embed="rId4"/>
          <a:stretch>
            <a:fillRect/>
          </a:stretch>
        </p:blipFill>
        <p:spPr>
          <a:xfrm>
            <a:off x="4375020" y="381233"/>
            <a:ext cx="2277934" cy="1144662"/>
          </a:xfrm>
          <a:prstGeom prst="rect">
            <a:avLst/>
          </a:prstGeom>
        </p:spPr>
      </p:pic>
    </p:spTree>
    <p:extLst>
      <p:ext uri="{BB962C8B-B14F-4D97-AF65-F5344CB8AC3E}">
        <p14:creationId xmlns:p14="http://schemas.microsoft.com/office/powerpoint/2010/main" val="662161495"/>
      </p:ext>
    </p:extLst>
  </p:cSld>
  <p:clrMapOvr>
    <a:masterClrMapping/>
  </p:clrMapOvr>
  <mc:AlternateContent xmlns:mc="http://schemas.openxmlformats.org/markup-compatibility/2006" xmlns:p14="http://schemas.microsoft.com/office/powerpoint/2010/main">
    <mc:Choice Requires="p14">
      <p:transition spd="slow" p14:dur="1250">
        <p:wipe dir="r"/>
      </p:transition>
    </mc:Choice>
    <mc:Fallback xmlns="">
      <p:transition spd="slow">
        <p:wipe dir="r"/>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nhaltsplatzhalter 1"/>
          <p:cNvSpPr>
            <a:spLocks noGrp="1"/>
          </p:cNvSpPr>
          <p:nvPr>
            <p:ph sz="quarter" idx="10"/>
          </p:nvPr>
        </p:nvSpPr>
        <p:spPr/>
        <p:txBody>
          <a:bodyPr/>
          <a:lstStyle/>
          <a:p>
            <a:r>
              <a:rPr lang="de-DE" dirty="0" smtClean="0"/>
              <a:t>Wir sagen „NEIN“!</a:t>
            </a:r>
            <a:endParaRPr lang="de-DE" dirty="0"/>
          </a:p>
        </p:txBody>
      </p:sp>
      <p:sp>
        <p:nvSpPr>
          <p:cNvPr id="5" name="Textfeld 4"/>
          <p:cNvSpPr txBox="1"/>
          <p:nvPr/>
        </p:nvSpPr>
        <p:spPr>
          <a:xfrm>
            <a:off x="600501" y="1665027"/>
            <a:ext cx="7929350" cy="2769989"/>
          </a:xfrm>
          <a:prstGeom prst="rect">
            <a:avLst/>
          </a:prstGeom>
          <a:noFill/>
        </p:spPr>
        <p:txBody>
          <a:bodyPr wrap="square" rtlCol="0">
            <a:spAutoFit/>
          </a:bodyPr>
          <a:lstStyle/>
          <a:p>
            <a:pPr marL="285750" indent="-285750">
              <a:buFont typeface="Arial" panose="020B0604020202020204" pitchFamily="34" charset="0"/>
              <a:buChar char="•"/>
            </a:pPr>
            <a:r>
              <a:rPr lang="de-DE" sz="1800" dirty="0" smtClean="0">
                <a:solidFill>
                  <a:schemeClr val="tx2"/>
                </a:solidFill>
                <a:latin typeface="+mj-lt"/>
              </a:rPr>
              <a:t>Fremdenfeindlichkeit</a:t>
            </a:r>
            <a:endParaRPr lang="de-DE" sz="1800" dirty="0">
              <a:solidFill>
                <a:schemeClr val="tx2"/>
              </a:solidFill>
              <a:latin typeface="+mj-lt"/>
            </a:endParaRPr>
          </a:p>
          <a:p>
            <a:pPr marL="285750" indent="-285750">
              <a:buFont typeface="Arial" panose="020B0604020202020204" pitchFamily="34" charset="0"/>
              <a:buChar char="•"/>
            </a:pPr>
            <a:r>
              <a:rPr lang="de-DE" sz="1800" dirty="0" smtClean="0">
                <a:solidFill>
                  <a:schemeClr val="tx2"/>
                </a:solidFill>
                <a:latin typeface="+mj-lt"/>
              </a:rPr>
              <a:t>Rassismus</a:t>
            </a:r>
            <a:endParaRPr lang="de-DE" sz="1800" dirty="0">
              <a:solidFill>
                <a:schemeClr val="tx2"/>
              </a:solidFill>
              <a:latin typeface="+mj-lt"/>
            </a:endParaRPr>
          </a:p>
          <a:p>
            <a:pPr marL="285750" indent="-285750">
              <a:buFont typeface="Arial" panose="020B0604020202020204" pitchFamily="34" charset="0"/>
              <a:buChar char="•"/>
            </a:pPr>
            <a:r>
              <a:rPr lang="de-DE" sz="1800" dirty="0" smtClean="0">
                <a:solidFill>
                  <a:schemeClr val="tx2"/>
                </a:solidFill>
                <a:latin typeface="+mj-lt"/>
              </a:rPr>
              <a:t>Sexismus</a:t>
            </a:r>
            <a:endParaRPr lang="de-DE" sz="1800" dirty="0">
              <a:solidFill>
                <a:schemeClr val="tx2"/>
              </a:solidFill>
              <a:latin typeface="+mj-lt"/>
            </a:endParaRPr>
          </a:p>
          <a:p>
            <a:pPr marL="285750" indent="-285750">
              <a:buFont typeface="Arial" panose="020B0604020202020204" pitchFamily="34" charset="0"/>
              <a:buChar char="•"/>
            </a:pPr>
            <a:r>
              <a:rPr lang="de-DE" sz="1800" dirty="0" smtClean="0">
                <a:solidFill>
                  <a:schemeClr val="tx2"/>
                </a:solidFill>
                <a:latin typeface="+mj-lt"/>
              </a:rPr>
              <a:t>Gewalt</a:t>
            </a:r>
          </a:p>
          <a:p>
            <a:pPr marL="285750" indent="-285750">
              <a:buFont typeface="Arial" panose="020B0604020202020204" pitchFamily="34" charset="0"/>
              <a:buChar char="•"/>
            </a:pPr>
            <a:r>
              <a:rPr lang="de-DE" sz="1800" dirty="0" smtClean="0">
                <a:solidFill>
                  <a:schemeClr val="tx2"/>
                </a:solidFill>
                <a:latin typeface="+mj-lt"/>
              </a:rPr>
              <a:t>Abwertendes Verhalten</a:t>
            </a:r>
          </a:p>
          <a:p>
            <a:pPr marL="285750" indent="-285750">
              <a:buFont typeface="Arial" panose="020B0604020202020204" pitchFamily="34" charset="0"/>
              <a:buChar char="•"/>
            </a:pPr>
            <a:endParaRPr lang="de-DE" sz="1800" dirty="0">
              <a:solidFill>
                <a:schemeClr val="tx2"/>
              </a:solidFill>
              <a:latin typeface="+mj-lt"/>
            </a:endParaRPr>
          </a:p>
          <a:p>
            <a:r>
              <a:rPr lang="de-DE" sz="1800" dirty="0" smtClean="0">
                <a:solidFill>
                  <a:schemeClr val="tx2"/>
                </a:solidFill>
                <a:latin typeface="+mj-lt"/>
                <a:sym typeface="Wingdings" panose="05000000000000000000" pitchFamily="2" charset="2"/>
              </a:rPr>
              <a:t> Das gilt für alle in der Malteser Jugend!</a:t>
            </a:r>
            <a:r>
              <a:rPr lang="de-DE" sz="1800" dirty="0" smtClean="0">
                <a:solidFill>
                  <a:schemeClr val="tx2"/>
                </a:solidFill>
                <a:latin typeface="+mj-lt"/>
              </a:rPr>
              <a:t> </a:t>
            </a:r>
            <a:endParaRPr lang="de-DE" sz="1800" dirty="0">
              <a:solidFill>
                <a:schemeClr val="tx2"/>
              </a:solidFill>
              <a:latin typeface="+mj-lt"/>
            </a:endParaRPr>
          </a:p>
          <a:p>
            <a:endParaRPr lang="de-DE" dirty="0"/>
          </a:p>
          <a:p>
            <a:endParaRPr lang="de-DE" dirty="0"/>
          </a:p>
        </p:txBody>
      </p:sp>
    </p:spTree>
    <p:extLst>
      <p:ext uri="{BB962C8B-B14F-4D97-AF65-F5344CB8AC3E}">
        <p14:creationId xmlns:p14="http://schemas.microsoft.com/office/powerpoint/2010/main" val="4200575193"/>
      </p:ext>
    </p:extLst>
  </p:cSld>
  <p:clrMapOvr>
    <a:masterClrMapping/>
  </p:clrMapOvr>
  <mc:AlternateContent xmlns:mc="http://schemas.openxmlformats.org/markup-compatibility/2006" xmlns:p14="http://schemas.microsoft.com/office/powerpoint/2010/main">
    <mc:Choice Requires="p14">
      <p:transition spd="slow" p14:dur="1250">
        <p:wipe dir="r"/>
      </p:transition>
    </mc:Choice>
    <mc:Fallback xmlns="">
      <p:transition spd="slow">
        <p:wipe dir="r"/>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nhaltsplatzhalter 1"/>
          <p:cNvSpPr>
            <a:spLocks noGrp="1"/>
          </p:cNvSpPr>
          <p:nvPr>
            <p:ph sz="quarter" idx="10"/>
          </p:nvPr>
        </p:nvSpPr>
        <p:spPr/>
        <p:txBody>
          <a:bodyPr/>
          <a:lstStyle/>
          <a:p>
            <a:r>
              <a:rPr lang="de-DE" dirty="0" smtClean="0"/>
              <a:t>Was können wir </a:t>
            </a:r>
            <a:r>
              <a:rPr lang="de-DE" dirty="0" err="1" smtClean="0"/>
              <a:t>fur</a:t>
            </a:r>
            <a:r>
              <a:rPr lang="de-DE" dirty="0" smtClean="0"/>
              <a:t> Kinder/Jugendliche leisten?</a:t>
            </a:r>
            <a:endParaRPr lang="de-DE" dirty="0"/>
          </a:p>
        </p:txBody>
      </p:sp>
      <p:sp>
        <p:nvSpPr>
          <p:cNvPr id="5" name="Textfeld 4"/>
          <p:cNvSpPr txBox="1"/>
          <p:nvPr/>
        </p:nvSpPr>
        <p:spPr>
          <a:xfrm>
            <a:off x="600501" y="1665027"/>
            <a:ext cx="7929350" cy="2616101"/>
          </a:xfrm>
          <a:prstGeom prst="rect">
            <a:avLst/>
          </a:prstGeom>
          <a:noFill/>
        </p:spPr>
        <p:txBody>
          <a:bodyPr wrap="square" rtlCol="0">
            <a:spAutoFit/>
          </a:bodyPr>
          <a:lstStyle/>
          <a:p>
            <a:pPr marL="285750" indent="-285750">
              <a:buFont typeface="Arial" panose="020B0604020202020204" pitchFamily="34" charset="0"/>
              <a:buChar char="•"/>
            </a:pPr>
            <a:r>
              <a:rPr lang="de-DE" sz="1800" dirty="0" smtClean="0">
                <a:solidFill>
                  <a:schemeClr val="tx2"/>
                </a:solidFill>
                <a:latin typeface="+mj-lt"/>
              </a:rPr>
              <a:t>Über das Thema Integration sprechen</a:t>
            </a:r>
            <a:endParaRPr lang="de-DE" sz="1800" dirty="0">
              <a:solidFill>
                <a:schemeClr val="tx2"/>
              </a:solidFill>
              <a:latin typeface="+mj-lt"/>
            </a:endParaRPr>
          </a:p>
          <a:p>
            <a:pPr marL="285750" indent="-285750">
              <a:buFont typeface="Arial" panose="020B0604020202020204" pitchFamily="34" charset="0"/>
              <a:buChar char="•"/>
            </a:pPr>
            <a:r>
              <a:rPr lang="de-DE" sz="1800" dirty="0" smtClean="0">
                <a:solidFill>
                  <a:schemeClr val="tx2"/>
                </a:solidFill>
                <a:latin typeface="+mj-lt"/>
              </a:rPr>
              <a:t>Offen sein</a:t>
            </a:r>
            <a:endParaRPr lang="de-DE" sz="1800" dirty="0">
              <a:solidFill>
                <a:schemeClr val="tx2"/>
              </a:solidFill>
              <a:latin typeface="+mj-lt"/>
            </a:endParaRPr>
          </a:p>
          <a:p>
            <a:pPr marL="285750" indent="-285750">
              <a:buFont typeface="Arial" panose="020B0604020202020204" pitchFamily="34" charset="0"/>
              <a:buChar char="•"/>
            </a:pPr>
            <a:r>
              <a:rPr lang="de-DE" sz="1800" dirty="0" smtClean="0">
                <a:solidFill>
                  <a:schemeClr val="tx2"/>
                </a:solidFill>
                <a:latin typeface="+mj-lt"/>
              </a:rPr>
              <a:t>Kinder zu Aktionen und Gruppenstunden einladen</a:t>
            </a:r>
            <a:endParaRPr lang="de-DE" sz="1800" dirty="0">
              <a:solidFill>
                <a:schemeClr val="tx2"/>
              </a:solidFill>
              <a:latin typeface="+mj-lt"/>
            </a:endParaRPr>
          </a:p>
          <a:p>
            <a:pPr marL="285750" indent="-285750">
              <a:buFont typeface="Arial" panose="020B0604020202020204" pitchFamily="34" charset="0"/>
              <a:buChar char="•"/>
            </a:pPr>
            <a:r>
              <a:rPr lang="de-DE" sz="1800" dirty="0" smtClean="0">
                <a:solidFill>
                  <a:schemeClr val="tx2"/>
                </a:solidFill>
                <a:latin typeface="+mj-lt"/>
              </a:rPr>
              <a:t>Hilfestellungen geben</a:t>
            </a:r>
          </a:p>
          <a:p>
            <a:pPr marL="285750" indent="-285750">
              <a:buFont typeface="Arial" panose="020B0604020202020204" pitchFamily="34" charset="0"/>
              <a:buChar char="•"/>
            </a:pPr>
            <a:r>
              <a:rPr lang="de-DE" sz="1800" dirty="0" smtClean="0">
                <a:solidFill>
                  <a:schemeClr val="tx2"/>
                </a:solidFill>
                <a:latin typeface="+mj-lt"/>
              </a:rPr>
              <a:t>Geborgenheit vermitteln</a:t>
            </a:r>
          </a:p>
          <a:p>
            <a:pPr marL="285750" indent="-285750">
              <a:buFont typeface="Arial" panose="020B0604020202020204" pitchFamily="34" charset="0"/>
              <a:buChar char="•"/>
            </a:pPr>
            <a:endParaRPr lang="de-DE" sz="1800" dirty="0">
              <a:solidFill>
                <a:schemeClr val="tx2"/>
              </a:solidFill>
              <a:latin typeface="+mj-lt"/>
            </a:endParaRPr>
          </a:p>
          <a:p>
            <a:pPr algn="ctr"/>
            <a:r>
              <a:rPr lang="de-DE" sz="1600" i="1" dirty="0" smtClean="0">
                <a:solidFill>
                  <a:schemeClr val="tx2"/>
                </a:solidFill>
                <a:latin typeface="+mj-lt"/>
              </a:rPr>
              <a:t>„Stell dir vor, du gehörst nirgendwo dazu. </a:t>
            </a:r>
          </a:p>
          <a:p>
            <a:pPr algn="ctr"/>
            <a:r>
              <a:rPr lang="de-DE" sz="1600" i="1" dirty="0" smtClean="0">
                <a:solidFill>
                  <a:schemeClr val="tx2"/>
                </a:solidFill>
                <a:latin typeface="+mj-lt"/>
              </a:rPr>
              <a:t>Wie wäre das?“</a:t>
            </a:r>
            <a:endParaRPr lang="de-DE" sz="1600" i="1" dirty="0">
              <a:solidFill>
                <a:schemeClr val="tx2"/>
              </a:solidFill>
              <a:latin typeface="+mj-lt"/>
            </a:endParaRPr>
          </a:p>
          <a:p>
            <a:endParaRPr lang="de-DE" dirty="0"/>
          </a:p>
        </p:txBody>
      </p:sp>
    </p:spTree>
    <p:extLst>
      <p:ext uri="{BB962C8B-B14F-4D97-AF65-F5344CB8AC3E}">
        <p14:creationId xmlns:p14="http://schemas.microsoft.com/office/powerpoint/2010/main" val="1449252037"/>
      </p:ext>
    </p:extLst>
  </p:cSld>
  <p:clrMapOvr>
    <a:masterClrMapping/>
  </p:clrMapOvr>
  <mc:AlternateContent xmlns:mc="http://schemas.openxmlformats.org/markup-compatibility/2006" xmlns:p14="http://schemas.microsoft.com/office/powerpoint/2010/main">
    <mc:Choice Requires="p14">
      <p:transition spd="slow" p14:dur="1250">
        <p:wipe dir="r"/>
      </p:transition>
    </mc:Choice>
    <mc:Fallback xmlns="">
      <p:transition spd="slow">
        <p:wipe dir="r"/>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nhaltsplatzhalter 1"/>
          <p:cNvSpPr>
            <a:spLocks noGrp="1"/>
          </p:cNvSpPr>
          <p:nvPr>
            <p:ph sz="quarter" idx="10"/>
          </p:nvPr>
        </p:nvSpPr>
        <p:spPr/>
        <p:txBody>
          <a:bodyPr/>
          <a:lstStyle/>
          <a:p>
            <a:r>
              <a:rPr lang="de-DE" dirty="0" smtClean="0"/>
              <a:t>Geflüchtete in Malteser Jugend und MHD </a:t>
            </a:r>
            <a:endParaRPr lang="de-DE" dirty="0"/>
          </a:p>
        </p:txBody>
      </p:sp>
      <p:sp>
        <p:nvSpPr>
          <p:cNvPr id="5" name="Textfeld 4"/>
          <p:cNvSpPr txBox="1"/>
          <p:nvPr/>
        </p:nvSpPr>
        <p:spPr>
          <a:xfrm>
            <a:off x="611232" y="1665027"/>
            <a:ext cx="7929350" cy="2923877"/>
          </a:xfrm>
          <a:prstGeom prst="rect">
            <a:avLst/>
          </a:prstGeom>
          <a:noFill/>
        </p:spPr>
        <p:txBody>
          <a:bodyPr wrap="square" rtlCol="0">
            <a:spAutoFit/>
          </a:bodyPr>
          <a:lstStyle/>
          <a:p>
            <a:pPr marL="285750" indent="-285750">
              <a:buFont typeface="Arial" panose="020B0604020202020204" pitchFamily="34" charset="0"/>
              <a:buChar char="•"/>
            </a:pPr>
            <a:r>
              <a:rPr lang="de-DE" sz="1800" dirty="0" smtClean="0">
                <a:solidFill>
                  <a:schemeClr val="tx2"/>
                </a:solidFill>
                <a:latin typeface="+mj-lt"/>
              </a:rPr>
              <a:t>Gruppenmitglieder</a:t>
            </a:r>
            <a:endParaRPr lang="de-DE" sz="1800" dirty="0">
              <a:solidFill>
                <a:schemeClr val="tx2"/>
              </a:solidFill>
              <a:latin typeface="+mj-lt"/>
            </a:endParaRPr>
          </a:p>
          <a:p>
            <a:pPr marL="285750" indent="-285750">
              <a:buFont typeface="Arial" panose="020B0604020202020204" pitchFamily="34" charset="0"/>
              <a:buChar char="•"/>
            </a:pPr>
            <a:r>
              <a:rPr lang="de-DE" sz="1800" dirty="0" smtClean="0">
                <a:solidFill>
                  <a:schemeClr val="tx2"/>
                </a:solidFill>
                <a:latin typeface="+mj-lt"/>
              </a:rPr>
              <a:t>Spielgefährt/innen</a:t>
            </a:r>
            <a:endParaRPr lang="de-DE" sz="1800" dirty="0">
              <a:solidFill>
                <a:schemeClr val="tx2"/>
              </a:solidFill>
              <a:latin typeface="+mj-lt"/>
            </a:endParaRPr>
          </a:p>
          <a:p>
            <a:pPr marL="285750" indent="-285750">
              <a:buFont typeface="Arial" panose="020B0604020202020204" pitchFamily="34" charset="0"/>
              <a:buChar char="•"/>
            </a:pPr>
            <a:r>
              <a:rPr lang="de-DE" sz="1800" dirty="0" smtClean="0">
                <a:solidFill>
                  <a:schemeClr val="tx2"/>
                </a:solidFill>
                <a:latin typeface="+mj-lt"/>
              </a:rPr>
              <a:t>Verantwortungsträger/innen</a:t>
            </a:r>
            <a:endParaRPr lang="de-DE" sz="1800" dirty="0">
              <a:solidFill>
                <a:schemeClr val="tx2"/>
              </a:solidFill>
              <a:latin typeface="+mj-lt"/>
            </a:endParaRPr>
          </a:p>
          <a:p>
            <a:endParaRPr lang="de-DE" sz="1800" dirty="0" smtClean="0">
              <a:solidFill>
                <a:schemeClr val="tx2"/>
              </a:solidFill>
              <a:latin typeface="+mj-lt"/>
            </a:endParaRPr>
          </a:p>
          <a:p>
            <a:pPr marL="285750" indent="-285750">
              <a:buFont typeface="Wingdings"/>
              <a:buChar char="à"/>
            </a:pPr>
            <a:r>
              <a:rPr lang="de-DE" sz="1800" dirty="0" smtClean="0">
                <a:solidFill>
                  <a:schemeClr val="tx2"/>
                </a:solidFill>
                <a:latin typeface="+mj-lt"/>
                <a:sym typeface="Wingdings" panose="05000000000000000000" pitchFamily="2" charset="2"/>
              </a:rPr>
              <a:t>Beteiligung und Mitsprache!</a:t>
            </a:r>
          </a:p>
          <a:p>
            <a:pPr marL="285750" indent="-285750">
              <a:buFont typeface="Wingdings"/>
              <a:buChar char="à"/>
            </a:pPr>
            <a:r>
              <a:rPr lang="de-DE" sz="1800" dirty="0" smtClean="0">
                <a:solidFill>
                  <a:schemeClr val="tx2"/>
                </a:solidFill>
                <a:latin typeface="+mj-lt"/>
                <a:sym typeface="Wingdings" panose="05000000000000000000" pitchFamily="2" charset="2"/>
              </a:rPr>
              <a:t>Augenhöhe, Respekt und Sensibilität</a:t>
            </a:r>
            <a:r>
              <a:rPr lang="de-DE" sz="1800" dirty="0" smtClean="0">
                <a:solidFill>
                  <a:schemeClr val="tx2"/>
                </a:solidFill>
                <a:latin typeface="+mj-lt"/>
                <a:sym typeface="Wingdings" panose="05000000000000000000" pitchFamily="2" charset="2"/>
              </a:rPr>
              <a:t>!</a:t>
            </a:r>
          </a:p>
          <a:p>
            <a:pPr marL="285750" indent="-285750">
              <a:buFont typeface="Wingdings"/>
              <a:buChar char="à"/>
            </a:pPr>
            <a:endParaRPr lang="de-DE" sz="1800" dirty="0">
              <a:solidFill>
                <a:schemeClr val="tx2"/>
              </a:solidFill>
              <a:latin typeface="+mj-lt"/>
              <a:sym typeface="Wingdings" panose="05000000000000000000" pitchFamily="2" charset="2"/>
            </a:endParaRPr>
          </a:p>
          <a:p>
            <a:pPr lvl="0"/>
            <a:r>
              <a:rPr lang="de-DE" sz="1600" i="1" dirty="0">
                <a:solidFill>
                  <a:srgbClr val="000000"/>
                </a:solidFill>
                <a:latin typeface="Palatino Linotype"/>
              </a:rPr>
              <a:t>„… Angebote MIT Kindern und Jugendlichen…“</a:t>
            </a:r>
          </a:p>
          <a:p>
            <a:endParaRPr lang="de-DE" sz="1800" dirty="0">
              <a:solidFill>
                <a:schemeClr val="tx2"/>
              </a:solidFill>
              <a:latin typeface="+mj-lt"/>
            </a:endParaRPr>
          </a:p>
          <a:p>
            <a:pPr algn="ctr"/>
            <a:endParaRPr lang="de-DE" dirty="0"/>
          </a:p>
        </p:txBody>
      </p:sp>
    </p:spTree>
    <p:extLst>
      <p:ext uri="{BB962C8B-B14F-4D97-AF65-F5344CB8AC3E}">
        <p14:creationId xmlns:p14="http://schemas.microsoft.com/office/powerpoint/2010/main" val="2031500415"/>
      </p:ext>
    </p:extLst>
  </p:cSld>
  <p:clrMapOvr>
    <a:masterClrMapping/>
  </p:clrMapOvr>
  <mc:AlternateContent xmlns:mc="http://schemas.openxmlformats.org/markup-compatibility/2006" xmlns:p14="http://schemas.microsoft.com/office/powerpoint/2010/main">
    <mc:Choice Requires="p14">
      <p:transition spd="slow" p14:dur="1250">
        <p:wipe dir="r"/>
      </p:transition>
    </mc:Choice>
    <mc:Fallback xmlns="">
      <p:transition spd="slow">
        <p:wipe dir="r"/>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nhaltsplatzhalter 1"/>
          <p:cNvSpPr>
            <a:spLocks noGrp="1"/>
          </p:cNvSpPr>
          <p:nvPr>
            <p:ph sz="quarter" idx="10"/>
          </p:nvPr>
        </p:nvSpPr>
        <p:spPr/>
        <p:txBody>
          <a:bodyPr/>
          <a:lstStyle/>
          <a:p>
            <a:r>
              <a:rPr lang="de-DE" dirty="0" smtClean="0"/>
              <a:t>Und so geht‘s:</a:t>
            </a:r>
            <a:endParaRPr lang="de-DE" dirty="0"/>
          </a:p>
        </p:txBody>
      </p:sp>
      <p:sp>
        <p:nvSpPr>
          <p:cNvPr id="5" name="Textfeld 4"/>
          <p:cNvSpPr txBox="1"/>
          <p:nvPr/>
        </p:nvSpPr>
        <p:spPr>
          <a:xfrm>
            <a:off x="600501" y="1665027"/>
            <a:ext cx="7929350" cy="2492990"/>
          </a:xfrm>
          <a:prstGeom prst="rect">
            <a:avLst/>
          </a:prstGeom>
          <a:noFill/>
        </p:spPr>
        <p:txBody>
          <a:bodyPr wrap="square" rtlCol="0">
            <a:spAutoFit/>
          </a:bodyPr>
          <a:lstStyle/>
          <a:p>
            <a:pPr marL="0" indent="0">
              <a:buNone/>
            </a:pPr>
            <a:r>
              <a:rPr lang="de-DE" sz="1800" dirty="0">
                <a:solidFill>
                  <a:schemeClr val="tx2"/>
                </a:solidFill>
                <a:latin typeface="+mj-lt"/>
              </a:rPr>
              <a:t>Kinder und Jugendliche sollen die Malteser Jugend kennenlernen und dann selbst entscheiden, ob sie Teil der Gemeinschaft werden wollen oder nicht.</a:t>
            </a:r>
          </a:p>
          <a:p>
            <a:pPr marL="0" indent="0">
              <a:buNone/>
            </a:pPr>
            <a:endParaRPr lang="de-DE" sz="1800" dirty="0">
              <a:solidFill>
                <a:schemeClr val="tx2"/>
              </a:solidFill>
              <a:latin typeface="+mj-lt"/>
            </a:endParaRPr>
          </a:p>
          <a:p>
            <a:pPr>
              <a:buFontTx/>
              <a:buChar char="-"/>
            </a:pPr>
            <a:r>
              <a:rPr lang="de-DE" sz="1800" dirty="0">
                <a:solidFill>
                  <a:schemeClr val="tx2"/>
                </a:solidFill>
                <a:latin typeface="+mj-lt"/>
              </a:rPr>
              <a:t>Auseinandersetzen mit Flucht und Integration</a:t>
            </a:r>
          </a:p>
          <a:p>
            <a:pPr>
              <a:buFontTx/>
              <a:buChar char="-"/>
            </a:pPr>
            <a:r>
              <a:rPr lang="de-DE" sz="1800" dirty="0">
                <a:solidFill>
                  <a:schemeClr val="tx2"/>
                </a:solidFill>
                <a:latin typeface="+mj-lt"/>
              </a:rPr>
              <a:t>Aktionen &amp; Gruppenstunden</a:t>
            </a:r>
          </a:p>
          <a:p>
            <a:pPr>
              <a:buFontTx/>
              <a:buChar char="-"/>
            </a:pPr>
            <a:r>
              <a:rPr lang="de-DE" sz="1800" dirty="0">
                <a:solidFill>
                  <a:schemeClr val="tx2"/>
                </a:solidFill>
                <a:latin typeface="+mj-lt"/>
              </a:rPr>
              <a:t>Öffentlichkeitsarbeit &amp; Menschen begeistern</a:t>
            </a:r>
          </a:p>
          <a:p>
            <a:pPr>
              <a:buFontTx/>
              <a:buChar char="-"/>
            </a:pPr>
            <a:r>
              <a:rPr lang="de-DE" sz="1800" dirty="0">
                <a:solidFill>
                  <a:schemeClr val="tx2"/>
                </a:solidFill>
                <a:latin typeface="+mj-lt"/>
              </a:rPr>
              <a:t>Austausch mit anderen Orten in der Diözese</a:t>
            </a:r>
          </a:p>
          <a:p>
            <a:endParaRPr lang="de-DE" dirty="0"/>
          </a:p>
        </p:txBody>
      </p:sp>
    </p:spTree>
    <p:extLst>
      <p:ext uri="{BB962C8B-B14F-4D97-AF65-F5344CB8AC3E}">
        <p14:creationId xmlns:p14="http://schemas.microsoft.com/office/powerpoint/2010/main" val="2954806211"/>
      </p:ext>
    </p:extLst>
  </p:cSld>
  <p:clrMapOvr>
    <a:masterClrMapping/>
  </p:clrMapOvr>
  <mc:AlternateContent xmlns:mc="http://schemas.openxmlformats.org/markup-compatibility/2006" xmlns:p14="http://schemas.microsoft.com/office/powerpoint/2010/main">
    <mc:Choice Requires="p14">
      <p:transition spd="slow" p14:dur="1250">
        <p:wipe dir="r"/>
      </p:transition>
    </mc:Choice>
    <mc:Fallback xmlns="">
      <p:transition spd="slow">
        <p:wipe dir="r"/>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nhaltsplatzhalter 1"/>
          <p:cNvSpPr>
            <a:spLocks noGrp="1"/>
          </p:cNvSpPr>
          <p:nvPr>
            <p:ph sz="quarter" idx="10"/>
          </p:nvPr>
        </p:nvSpPr>
        <p:spPr/>
        <p:txBody>
          <a:bodyPr/>
          <a:lstStyle/>
          <a:p>
            <a:r>
              <a:rPr lang="de-DE" dirty="0" smtClean="0"/>
              <a:t>Zusammengefasst</a:t>
            </a:r>
            <a:endParaRPr lang="de-DE" dirty="0"/>
          </a:p>
        </p:txBody>
      </p:sp>
      <p:sp>
        <p:nvSpPr>
          <p:cNvPr id="5" name="Textfeld 4"/>
          <p:cNvSpPr txBox="1"/>
          <p:nvPr/>
        </p:nvSpPr>
        <p:spPr>
          <a:xfrm>
            <a:off x="600501" y="1665027"/>
            <a:ext cx="7929350" cy="2123658"/>
          </a:xfrm>
          <a:prstGeom prst="rect">
            <a:avLst/>
          </a:prstGeom>
          <a:noFill/>
        </p:spPr>
        <p:txBody>
          <a:bodyPr wrap="square" rtlCol="0">
            <a:spAutoFit/>
          </a:bodyPr>
          <a:lstStyle/>
          <a:p>
            <a:pPr marL="0" indent="0">
              <a:buNone/>
            </a:pPr>
            <a:r>
              <a:rPr lang="de-DE" sz="1800" dirty="0">
                <a:solidFill>
                  <a:schemeClr val="tx2"/>
                </a:solidFill>
                <a:latin typeface="+mj-lt"/>
              </a:rPr>
              <a:t>… demokratisch, christlich, offen, tolerant.</a:t>
            </a:r>
          </a:p>
          <a:p>
            <a:pPr marL="0" indent="0">
              <a:buNone/>
            </a:pPr>
            <a:r>
              <a:rPr lang="de-DE" sz="1800" dirty="0">
                <a:solidFill>
                  <a:schemeClr val="tx2"/>
                </a:solidFill>
                <a:latin typeface="+mj-lt"/>
              </a:rPr>
              <a:t>… Angebote MIT jungen Geflüchteten.</a:t>
            </a:r>
          </a:p>
          <a:p>
            <a:pPr marL="0" indent="0">
              <a:buNone/>
            </a:pPr>
            <a:r>
              <a:rPr lang="de-DE" sz="1800" dirty="0">
                <a:solidFill>
                  <a:schemeClr val="tx2"/>
                </a:solidFill>
                <a:latin typeface="+mj-lt"/>
              </a:rPr>
              <a:t>… langfristige und erfolgreiche Integration in der Gesellschaft.</a:t>
            </a:r>
          </a:p>
          <a:p>
            <a:pPr marL="0" indent="0">
              <a:buNone/>
            </a:pPr>
            <a:r>
              <a:rPr lang="de-DE" sz="1800" dirty="0">
                <a:solidFill>
                  <a:schemeClr val="tx2"/>
                </a:solidFill>
                <a:latin typeface="+mj-lt"/>
              </a:rPr>
              <a:t>… Rückhalt, Gemeinschaft, Freundschaft, Familiengefühl.</a:t>
            </a:r>
          </a:p>
          <a:p>
            <a:pPr marL="0" indent="0">
              <a:buNone/>
            </a:pPr>
            <a:endParaRPr lang="de-DE" sz="1800" dirty="0">
              <a:solidFill>
                <a:schemeClr val="tx2"/>
              </a:solidFill>
              <a:latin typeface="+mj-lt"/>
            </a:endParaRPr>
          </a:p>
          <a:p>
            <a:pPr marL="0" indent="0">
              <a:buNone/>
            </a:pPr>
            <a:r>
              <a:rPr lang="de-DE" sz="1800" dirty="0">
                <a:solidFill>
                  <a:schemeClr val="tx2"/>
                </a:solidFill>
                <a:latin typeface="+mj-lt"/>
                <a:sym typeface="Wingdings" panose="05000000000000000000" pitchFamily="2" charset="2"/>
              </a:rPr>
              <a:t> Malteser Jugend</a:t>
            </a:r>
            <a:endParaRPr lang="de-DE" sz="1800" dirty="0">
              <a:solidFill>
                <a:schemeClr val="tx2"/>
              </a:solidFill>
              <a:latin typeface="+mj-lt"/>
            </a:endParaRPr>
          </a:p>
          <a:p>
            <a:endParaRPr lang="de-DE" dirty="0"/>
          </a:p>
        </p:txBody>
      </p:sp>
    </p:spTree>
    <p:extLst>
      <p:ext uri="{BB962C8B-B14F-4D97-AF65-F5344CB8AC3E}">
        <p14:creationId xmlns:p14="http://schemas.microsoft.com/office/powerpoint/2010/main" val="3881658693"/>
      </p:ext>
    </p:extLst>
  </p:cSld>
  <p:clrMapOvr>
    <a:masterClrMapping/>
  </p:clrMapOvr>
  <mc:AlternateContent xmlns:mc="http://schemas.openxmlformats.org/markup-compatibility/2006" xmlns:p14="http://schemas.microsoft.com/office/powerpoint/2010/main">
    <mc:Choice Requires="p14">
      <p:transition spd="slow" p14:dur="1250">
        <p:wipe dir="r"/>
      </p:transition>
    </mc:Choice>
    <mc:Fallback xmlns="">
      <p:transition spd="slow">
        <p:wipe dir="r"/>
      </p:transition>
    </mc:Fallback>
  </mc:AlternateContent>
  <p:timing>
    <p:tnLst>
      <p:par>
        <p:cTn id="1" dur="indefinite" restart="never" nodeType="tmRoot"/>
      </p:par>
    </p:tnLst>
  </p:timing>
</p:sld>
</file>

<file path=ppt/theme/theme1.xml><?xml version="1.0" encoding="utf-8"?>
<a:theme xmlns:a="http://schemas.openxmlformats.org/drawingml/2006/main" name="Vorlage Powerpoint CD 2016">
  <a:themeElements>
    <a:clrScheme name="Benutzerdefiniert 1">
      <a:dk1>
        <a:srgbClr val="FF0000"/>
      </a:dk1>
      <a:lt1>
        <a:srgbClr val="FFFFFF"/>
      </a:lt1>
      <a:dk2>
        <a:srgbClr val="000000"/>
      </a:dk2>
      <a:lt2>
        <a:srgbClr val="FF0000"/>
      </a:lt2>
      <a:accent1>
        <a:srgbClr val="FFFFFF"/>
      </a:accent1>
      <a:accent2>
        <a:srgbClr val="FF0000"/>
      </a:accent2>
      <a:accent3>
        <a:srgbClr val="000000"/>
      </a:accent3>
      <a:accent4>
        <a:srgbClr val="7F7F7F"/>
      </a:accent4>
      <a:accent5>
        <a:srgbClr val="3F3F3F"/>
      </a:accent5>
      <a:accent6>
        <a:srgbClr val="262626"/>
      </a:accent6>
      <a:hlink>
        <a:srgbClr val="FF0000"/>
      </a:hlink>
      <a:folHlink>
        <a:srgbClr val="FF0000"/>
      </a:folHlink>
    </a:clrScheme>
    <a:fontScheme name="Palatino">
      <a:majorFont>
        <a:latin typeface="Palatino Linotype"/>
        <a:ea typeface="ＭＳ Ｐゴシック"/>
        <a:cs typeface=""/>
      </a:majorFont>
      <a:minorFont>
        <a:latin typeface="Palatino Linotype"/>
        <a:ea typeface=""/>
        <a:cs typeface=""/>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de-DE" altLang="de-DE" sz="2400" b="0" i="0" u="none" strike="noStrike" cap="none" normalizeH="0" baseline="0" smtClean="0">
            <a:ln>
              <a:noFill/>
            </a:ln>
            <a:solidFill>
              <a:schemeClr val="tx1"/>
            </a:solidFill>
            <a:effectLst/>
            <a:latin typeface="Arial" charset="0"/>
            <a:ea typeface="ＭＳ Ｐゴシック" pitchFamily="1"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de-DE" altLang="de-DE" sz="2400" b="0" i="0" u="none" strike="noStrike" cap="none" normalizeH="0" baseline="0" smtClean="0">
            <a:ln>
              <a:noFill/>
            </a:ln>
            <a:solidFill>
              <a:schemeClr val="tx1"/>
            </a:solidFill>
            <a:effectLst/>
            <a:latin typeface="Arial" charset="0"/>
            <a:ea typeface="ＭＳ Ｐゴシック" pitchFamily="1" charset="-128"/>
          </a:defRPr>
        </a:defPPr>
      </a:lstStyle>
    </a:lnDef>
  </a:objectDefaults>
  <a:extraClrSchemeLst>
    <a:extraClrScheme>
      <a:clrScheme name="PraesentationsMaster-1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PraesentationsMaster-1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PraesentationsMaster-1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PraesentationsMaster-1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PraesentationsMaster-1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PraesentationsMaster-1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PraesentationsMaster-1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PraesentationsMaster-1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PraesentationsMaster-1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PraesentationsMaster-1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PraesentationsMaster-1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PraesentationsMaster-1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Larissa">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ct:contentTypeSchema xmlns:ct="http://schemas.microsoft.com/office/2006/metadata/contentType" xmlns:ma="http://schemas.microsoft.com/office/2006/metadata/properties/metaAttributes" ct:_="" ma:_="" ma:contentTypeName="Dokument" ma:contentTypeID="0x01010051B8DED10F36734181DC1C1B6F155F91" ma:contentTypeVersion="2" ma:contentTypeDescription="Ein neues Dokument erstellen." ma:contentTypeScope="" ma:versionID="99a560381770b002eb7c6758bd649e97">
  <xsd:schema xmlns:xsd="http://www.w3.org/2001/XMLSchema" xmlns:xs="http://www.w3.org/2001/XMLSchema" xmlns:p="http://schemas.microsoft.com/office/2006/metadata/properties" xmlns:ns2="4b8ba6d1-2556-46c2-80e8-b443e10c467a" targetNamespace="http://schemas.microsoft.com/office/2006/metadata/properties" ma:root="true" ma:fieldsID="3e207564a1a590ac5b684e9dc65baf74" ns2:_="">
    <xsd:import namespace="4b8ba6d1-2556-46c2-80e8-b443e10c467a"/>
    <xsd:element name="properties">
      <xsd:complexType>
        <xsd:sequence>
          <xsd:element name="documentManagement">
            <xsd:complexType>
              <xsd:all>
                <xsd:element ref="ns2:SharedWithUsers" minOccurs="0"/>
                <xsd:element ref="ns2: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b8ba6d1-2556-46c2-80e8-b443e10c467a" elementFormDefault="qualified">
    <xsd:import namespace="http://schemas.microsoft.com/office/2006/documentManagement/types"/>
    <xsd:import namespace="http://schemas.microsoft.com/office/infopath/2007/PartnerControls"/>
    <xsd:element name="SharedWithUsers" ma:index="8" nillable="true" ma:displayName="Freigegeben für"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Freigegeben für - Details" ma:description=""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haltstyp"/>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2400D00A-B9B2-4967-8BA2-AC1FBB298186}">
  <ds:schemaRefs>
    <ds:schemaRef ds:uri="http://purl.org/dc/terms/"/>
    <ds:schemaRef ds:uri="4b8ba6d1-2556-46c2-80e8-b443e10c467a"/>
    <ds:schemaRef ds:uri="http://www.w3.org/XML/1998/namespace"/>
    <ds:schemaRef ds:uri="http://schemas.microsoft.com/office/2006/documentManagement/types"/>
    <ds:schemaRef ds:uri="http://purl.org/dc/dcmitype/"/>
    <ds:schemaRef ds:uri="http://purl.org/dc/elements/1.1/"/>
    <ds:schemaRef ds:uri="http://schemas.microsoft.com/office/infopath/2007/PartnerControls"/>
    <ds:schemaRef ds:uri="http://schemas.openxmlformats.org/package/2006/metadata/core-properties"/>
    <ds:schemaRef ds:uri="http://schemas.microsoft.com/office/2006/metadata/properties"/>
  </ds:schemaRefs>
</ds:datastoreItem>
</file>

<file path=customXml/itemProps2.xml><?xml version="1.0" encoding="utf-8"?>
<ds:datastoreItem xmlns:ds="http://schemas.openxmlformats.org/officeDocument/2006/customXml" ds:itemID="{BDF0BBD9-46D1-4F55-8C28-BBC88CBD50EC}">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4b8ba6d1-2556-46c2-80e8-b443e10c467a"/>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B9B91FD8-5A50-47DE-B46F-06F47D3EDE4E}">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0</TotalTime>
  <Words>1229</Words>
  <Application>Microsoft Office PowerPoint</Application>
  <PresentationFormat>Bildschirmpräsentation (16:9)</PresentationFormat>
  <Paragraphs>101</Paragraphs>
  <Slides>7</Slides>
  <Notes>7</Notes>
  <HiddenSlides>0</HiddenSlides>
  <MMClips>0</MMClips>
  <ScaleCrop>false</ScaleCrop>
  <HeadingPairs>
    <vt:vector size="6" baseType="variant">
      <vt:variant>
        <vt:lpstr>Verwendete Schriftarten</vt:lpstr>
      </vt:variant>
      <vt:variant>
        <vt:i4>8</vt:i4>
      </vt:variant>
      <vt:variant>
        <vt:lpstr>Design</vt:lpstr>
      </vt:variant>
      <vt:variant>
        <vt:i4>1</vt:i4>
      </vt:variant>
      <vt:variant>
        <vt:lpstr>Folientitel</vt:lpstr>
      </vt:variant>
      <vt:variant>
        <vt:i4>7</vt:i4>
      </vt:variant>
    </vt:vector>
  </HeadingPairs>
  <TitlesOfParts>
    <vt:vector size="16" baseType="lpstr">
      <vt:lpstr>ＭＳ Ｐゴシック</vt:lpstr>
      <vt:lpstr>Arial</vt:lpstr>
      <vt:lpstr>Calibri</vt:lpstr>
      <vt:lpstr>Courier New</vt:lpstr>
      <vt:lpstr>Palatino Linotype</vt:lpstr>
      <vt:lpstr>Symbol</vt:lpstr>
      <vt:lpstr>Times New Roman</vt:lpstr>
      <vt:lpstr>Wingdings</vt:lpstr>
      <vt:lpstr>Vorlage Powerpoint CD 2016</vt:lpstr>
      <vt:lpstr>PowerPoint-Präsentation</vt:lpstr>
      <vt:lpstr>PowerPoint-Präsentation</vt:lpstr>
      <vt:lpstr>PowerPoint-Präsentation</vt:lpstr>
      <vt:lpstr>PowerPoint-Präsentation</vt:lpstr>
      <vt:lpstr>PowerPoint-Präsentation</vt:lpstr>
      <vt:lpstr>PowerPoint-Präsentation</vt:lpstr>
      <vt:lpstr>PowerPoint-Präsentation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Julian Dawin</dc:creator>
  <cp:lastModifiedBy>Julian Dawin</cp:lastModifiedBy>
  <cp:revision>14</cp:revision>
  <dcterms:modified xsi:type="dcterms:W3CDTF">2017-11-18T15:46:01Z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0x01010051B8DED10F36734181DC1C1B6F155F91</vt:lpwstr>
  </property>
</Properties>
</file>